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799763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arlow Condensed" panose="020B0604020202020204" charset="-93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-54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685800"/>
            <a:ext cx="53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071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96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73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54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71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85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8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23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28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739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0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1">
  <p:cSld name="0060_Foster_Template_SlidesMania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128" y="320464"/>
            <a:ext cx="8700079" cy="60220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 rot="-2874134">
            <a:off x="-649629" y="3342978"/>
            <a:ext cx="2212419" cy="539988"/>
          </a:xfrm>
          <a:custGeom>
            <a:avLst/>
            <a:gdLst/>
            <a:ahLst/>
            <a:cxnLst/>
            <a:rect l="l" t="t" r="r" b="b"/>
            <a:pathLst>
              <a:path w="2212419" h="609600" extrusionOk="0">
                <a:moveTo>
                  <a:pt x="2212419" y="0"/>
                </a:moveTo>
                <a:lnTo>
                  <a:pt x="2212419" y="609600"/>
                </a:lnTo>
                <a:lnTo>
                  <a:pt x="0" y="609600"/>
                </a:lnTo>
                <a:lnTo>
                  <a:pt x="674710" y="0"/>
                </a:lnTo>
                <a:close/>
              </a:path>
            </a:pathLst>
          </a:custGeom>
          <a:solidFill>
            <a:srgbClr val="EEE1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2525866">
            <a:off x="1028976" y="2248083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2525866">
            <a:off x="1273671" y="2295743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3056986">
            <a:off x="-825620" y="5300453"/>
            <a:ext cx="2787452" cy="539988"/>
          </a:xfrm>
          <a:custGeom>
            <a:avLst/>
            <a:gdLst/>
            <a:ahLst/>
            <a:cxnLst/>
            <a:rect l="l" t="t" r="r" b="b"/>
            <a:pathLst>
              <a:path w="2787452" h="609600" extrusionOk="0">
                <a:moveTo>
                  <a:pt x="2787452" y="0"/>
                </a:moveTo>
                <a:lnTo>
                  <a:pt x="2787452" y="609600"/>
                </a:lnTo>
                <a:lnTo>
                  <a:pt x="0" y="609600"/>
                </a:lnTo>
                <a:lnTo>
                  <a:pt x="751445" y="0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2343014">
            <a:off x="1250196" y="3933204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2343014">
            <a:off x="1488280" y="3974473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3774813">
            <a:off x="2893437" y="5088165"/>
            <a:ext cx="609601" cy="553331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1625187">
            <a:off x="-48926" y="6018259"/>
            <a:ext cx="3174958" cy="609600"/>
          </a:xfrm>
          <a:custGeom>
            <a:avLst/>
            <a:gdLst/>
            <a:ahLst/>
            <a:cxnLst/>
            <a:rect l="l" t="t" r="r" b="b"/>
            <a:pathLst>
              <a:path w="3584253" h="609600" extrusionOk="0">
                <a:moveTo>
                  <a:pt x="3584253" y="0"/>
                </a:moveTo>
                <a:lnTo>
                  <a:pt x="3584253" y="609600"/>
                </a:lnTo>
                <a:lnTo>
                  <a:pt x="1191958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A55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3774813">
            <a:off x="3191521" y="5167683"/>
            <a:ext cx="304800" cy="226066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1C4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1204593">
            <a:off x="4383364" y="5118318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0467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4195407">
            <a:off x="3764180" y="6131528"/>
            <a:ext cx="1194818" cy="539988"/>
          </a:xfrm>
          <a:custGeom>
            <a:avLst/>
            <a:gdLst/>
            <a:ahLst/>
            <a:cxnLst/>
            <a:rect l="l" t="t" r="r" b="b"/>
            <a:pathLst>
              <a:path w="1194818" h="609600" extrusionOk="0">
                <a:moveTo>
                  <a:pt x="1194818" y="0"/>
                </a:moveTo>
                <a:lnTo>
                  <a:pt x="1194818" y="609600"/>
                </a:lnTo>
                <a:lnTo>
                  <a:pt x="22279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4AF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4195407">
            <a:off x="4354089" y="5886834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4195407">
            <a:off x="4276194" y="6127435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2844275">
            <a:off x="3860582" y="5223120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C709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-2555725">
            <a:off x="2476108" y="6141288"/>
            <a:ext cx="1673980" cy="609600"/>
          </a:xfrm>
          <a:custGeom>
            <a:avLst/>
            <a:gdLst/>
            <a:ahLst/>
            <a:cxnLst/>
            <a:rect l="l" t="t" r="r" b="b"/>
            <a:pathLst>
              <a:path w="1889779" h="609600" extrusionOk="0">
                <a:moveTo>
                  <a:pt x="1889779" y="0"/>
                </a:moveTo>
                <a:lnTo>
                  <a:pt x="1889779" y="609600"/>
                </a:lnTo>
                <a:lnTo>
                  <a:pt x="663042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ED87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-2555725">
            <a:off x="3634409" y="5728900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2555725">
            <a:off x="3467365" y="5902279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2555725">
            <a:off x="2673038" y="6627375"/>
            <a:ext cx="484392" cy="304728"/>
          </a:xfrm>
          <a:custGeom>
            <a:avLst/>
            <a:gdLst/>
            <a:ahLst/>
            <a:cxnLst/>
            <a:rect l="l" t="t" r="r" b="b"/>
            <a:pathLst>
              <a:path w="546837" h="304728" extrusionOk="0">
                <a:moveTo>
                  <a:pt x="531626" y="139021"/>
                </a:moveTo>
                <a:cubicBezTo>
                  <a:pt x="541599" y="150975"/>
                  <a:pt x="546837" y="163353"/>
                  <a:pt x="546837" y="176031"/>
                </a:cubicBezTo>
                <a:cubicBezTo>
                  <a:pt x="546837" y="214065"/>
                  <a:pt x="499697" y="249399"/>
                  <a:pt x="418966" y="278709"/>
                </a:cubicBezTo>
                <a:lnTo>
                  <a:pt x="331442" y="304728"/>
                </a:lnTo>
                <a:lnTo>
                  <a:pt x="0" y="0"/>
                </a:lnTo>
                <a:lnTo>
                  <a:pt x="89549" y="6818"/>
                </a:lnTo>
                <a:cubicBezTo>
                  <a:pt x="313490" y="30050"/>
                  <a:pt x="481757" y="79246"/>
                  <a:pt x="531626" y="1390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5400000">
            <a:off x="9065967" y="1121526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EA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>
            <a:off x="9691532" y="1155090"/>
            <a:ext cx="1108230" cy="609600"/>
          </a:xfrm>
          <a:custGeom>
            <a:avLst/>
            <a:gdLst/>
            <a:ahLst/>
            <a:cxnLst/>
            <a:rect l="l" t="t" r="r" b="b"/>
            <a:pathLst>
              <a:path w="1251096" h="609600" extrusionOk="0">
                <a:moveTo>
                  <a:pt x="1251096" y="609600"/>
                </a:moveTo>
                <a:lnTo>
                  <a:pt x="0" y="609600"/>
                </a:lnTo>
                <a:lnTo>
                  <a:pt x="0" y="0"/>
                </a:lnTo>
                <a:lnTo>
                  <a:pt x="1251096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10800000">
            <a:off x="9914142" y="1164922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10800000">
            <a:off x="10141057" y="1164922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-2890103">
            <a:off x="8959844" y="2492041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 rot="-8290103">
            <a:off x="9250224" y="3515709"/>
            <a:ext cx="1988498" cy="609600"/>
          </a:xfrm>
          <a:custGeom>
            <a:avLst/>
            <a:gdLst/>
            <a:ahLst/>
            <a:cxnLst/>
            <a:rect l="l" t="t" r="r" b="b"/>
            <a:pathLst>
              <a:path w="2244843" h="609600" extrusionOk="0">
                <a:moveTo>
                  <a:pt x="2244843" y="609600"/>
                </a:moveTo>
                <a:lnTo>
                  <a:pt x="545651" y="609600"/>
                </a:lnTo>
                <a:lnTo>
                  <a:pt x="0" y="0"/>
                </a:lnTo>
                <a:lnTo>
                  <a:pt x="2244843" y="0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-8290103">
            <a:off x="9647668" y="2998668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-8290103">
            <a:off x="9816744" y="3169517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8290103">
            <a:off x="10182567" y="4027253"/>
            <a:ext cx="822339" cy="363810"/>
          </a:xfrm>
          <a:custGeom>
            <a:avLst/>
            <a:gdLst/>
            <a:ahLst/>
            <a:cxnLst/>
            <a:rect l="l" t="t" r="r" b="b"/>
            <a:pathLst>
              <a:path w="928350" h="363810" extrusionOk="0">
                <a:moveTo>
                  <a:pt x="913139" y="220655"/>
                </a:moveTo>
                <a:cubicBezTo>
                  <a:pt x="853297" y="292384"/>
                  <a:pt x="622960" y="348881"/>
                  <a:pt x="330519" y="363559"/>
                </a:cubicBezTo>
                <a:lnTo>
                  <a:pt x="320347" y="363810"/>
                </a:lnTo>
                <a:lnTo>
                  <a:pt x="0" y="5919"/>
                </a:lnTo>
                <a:lnTo>
                  <a:pt x="28731" y="3731"/>
                </a:lnTo>
                <a:cubicBezTo>
                  <a:pt x="77471" y="1285"/>
                  <a:pt x="127936" y="0"/>
                  <a:pt x="179625" y="0"/>
                </a:cubicBezTo>
                <a:cubicBezTo>
                  <a:pt x="593134" y="0"/>
                  <a:pt x="928350" y="82221"/>
                  <a:pt x="928350" y="183645"/>
                </a:cubicBezTo>
                <a:cubicBezTo>
                  <a:pt x="928350" y="196323"/>
                  <a:pt x="923112" y="208701"/>
                  <a:pt x="913139" y="2206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-4104228">
            <a:off x="9049762" y="1874691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FF0D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rot="-9504228">
            <a:off x="9597378" y="2318095"/>
            <a:ext cx="1348587" cy="609600"/>
          </a:xfrm>
          <a:custGeom>
            <a:avLst/>
            <a:gdLst/>
            <a:ahLst/>
            <a:cxnLst/>
            <a:rect l="l" t="t" r="r" b="b"/>
            <a:pathLst>
              <a:path w="1522438" h="609600" extrusionOk="0">
                <a:moveTo>
                  <a:pt x="1522438" y="609600"/>
                </a:moveTo>
                <a:lnTo>
                  <a:pt x="241311" y="609600"/>
                </a:lnTo>
                <a:lnTo>
                  <a:pt x="0" y="0"/>
                </a:lnTo>
                <a:lnTo>
                  <a:pt x="1522438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rot="-9504228">
            <a:off x="9844826" y="2170477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9504228">
            <a:off x="10055811" y="2264762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 rot="-9504228">
            <a:off x="10632737" y="2762016"/>
            <a:ext cx="221487" cy="246112"/>
          </a:xfrm>
          <a:custGeom>
            <a:avLst/>
            <a:gdLst/>
            <a:ahLst/>
            <a:cxnLst/>
            <a:rect l="l" t="t" r="r" b="b"/>
            <a:pathLst>
              <a:path w="250040" h="246112" extrusionOk="0">
                <a:moveTo>
                  <a:pt x="122169" y="238755"/>
                </a:moveTo>
                <a:lnTo>
                  <a:pt x="97424" y="246112"/>
                </a:lnTo>
                <a:lnTo>
                  <a:pt x="0" y="0"/>
                </a:lnTo>
                <a:lnTo>
                  <a:pt x="30743" y="6222"/>
                </a:lnTo>
                <a:cubicBezTo>
                  <a:pt x="166236" y="39455"/>
                  <a:pt x="250040" y="85366"/>
                  <a:pt x="250040" y="136078"/>
                </a:cubicBezTo>
                <a:cubicBezTo>
                  <a:pt x="250040" y="174112"/>
                  <a:pt x="202901" y="209445"/>
                  <a:pt x="122169" y="2387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2001173">
            <a:off x="-371695" y="5427108"/>
            <a:ext cx="2711053" cy="609600"/>
          </a:xfrm>
          <a:custGeom>
            <a:avLst/>
            <a:gdLst/>
            <a:ahLst/>
            <a:cxnLst/>
            <a:rect l="l" t="t" r="r" b="b"/>
            <a:pathLst>
              <a:path w="3060545" h="609600" extrusionOk="0">
                <a:moveTo>
                  <a:pt x="3060545" y="0"/>
                </a:moveTo>
                <a:lnTo>
                  <a:pt x="3060545" y="609600"/>
                </a:lnTo>
                <a:lnTo>
                  <a:pt x="0" y="609600"/>
                </a:lnTo>
                <a:lnTo>
                  <a:pt x="401239" y="0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3398827">
            <a:off x="2042401" y="4442192"/>
            <a:ext cx="609601" cy="553331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3398827">
            <a:off x="2331483" y="4504262"/>
            <a:ext cx="304800" cy="226066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-1539309">
            <a:off x="-219745" y="3558917"/>
            <a:ext cx="2085381" cy="609600"/>
          </a:xfrm>
          <a:custGeom>
            <a:avLst/>
            <a:gdLst/>
            <a:ahLst/>
            <a:cxnLst/>
            <a:rect l="l" t="t" r="r" b="b"/>
            <a:pathLst>
              <a:path w="2354215" h="609600" extrusionOk="0">
                <a:moveTo>
                  <a:pt x="2354215" y="0"/>
                </a:moveTo>
                <a:lnTo>
                  <a:pt x="2354215" y="609600"/>
                </a:lnTo>
                <a:lnTo>
                  <a:pt x="0" y="609600"/>
                </a:lnTo>
                <a:lnTo>
                  <a:pt x="292793" y="0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3860691">
            <a:off x="1707433" y="2942196"/>
            <a:ext cx="609601" cy="553331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 rot="3860691">
            <a:off x="2007334" y="3025850"/>
            <a:ext cx="304800" cy="226066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-5938287">
            <a:off x="5157807" y="5963876"/>
            <a:ext cx="1359962" cy="539988"/>
          </a:xfrm>
          <a:custGeom>
            <a:avLst/>
            <a:gdLst/>
            <a:ahLst/>
            <a:cxnLst/>
            <a:rect l="l" t="t" r="r" b="b"/>
            <a:pathLst>
              <a:path w="1359962" h="609600" extrusionOk="0">
                <a:moveTo>
                  <a:pt x="1359962" y="609600"/>
                </a:moveTo>
                <a:lnTo>
                  <a:pt x="0" y="609600"/>
                </a:lnTo>
                <a:lnTo>
                  <a:pt x="96240" y="0"/>
                </a:lnTo>
                <a:lnTo>
                  <a:pt x="1359962" y="0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 rot="-538287">
            <a:off x="5433622" y="4944506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 rot="-538287">
            <a:off x="5540201" y="4943627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rot="-6587260">
            <a:off x="6274857" y="6041019"/>
            <a:ext cx="1422726" cy="539988"/>
          </a:xfrm>
          <a:custGeom>
            <a:avLst/>
            <a:gdLst/>
            <a:ahLst/>
            <a:cxnLst/>
            <a:rect l="l" t="t" r="r" b="b"/>
            <a:pathLst>
              <a:path w="1422726" h="609600" extrusionOk="0">
                <a:moveTo>
                  <a:pt x="1422726" y="609600"/>
                </a:moveTo>
                <a:lnTo>
                  <a:pt x="0" y="609600"/>
                </a:lnTo>
                <a:lnTo>
                  <a:pt x="219321" y="0"/>
                </a:lnTo>
                <a:lnTo>
                  <a:pt x="1422726" y="0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 rot="-1187260">
            <a:off x="6409245" y="5035435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 rot="-1187260">
            <a:off x="6488846" y="5046343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 rot="-1712088">
            <a:off x="8612128" y="3718636"/>
            <a:ext cx="1049352" cy="3661176"/>
          </a:xfrm>
          <a:custGeom>
            <a:avLst/>
            <a:gdLst/>
            <a:ahLst/>
            <a:cxnLst/>
            <a:rect l="l" t="t" r="r" b="b"/>
            <a:pathLst>
              <a:path w="1184628" h="3661176" extrusionOk="0">
                <a:moveTo>
                  <a:pt x="1184628" y="0"/>
                </a:moveTo>
                <a:lnTo>
                  <a:pt x="1184628" y="3661176"/>
                </a:lnTo>
                <a:lnTo>
                  <a:pt x="0" y="3017043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 rot="-1712088">
            <a:off x="7887558" y="3926638"/>
            <a:ext cx="1056826" cy="269662"/>
          </a:xfrm>
          <a:prstGeom prst="rect">
            <a:avLst/>
          </a:prstGeom>
          <a:solidFill>
            <a:srgbClr val="968C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 rot="-1712088">
            <a:off x="8484043" y="4270470"/>
            <a:ext cx="159445" cy="1800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2"/>
          <p:cNvCxnSpPr/>
          <p:nvPr/>
        </p:nvCxnSpPr>
        <p:spPr>
          <a:xfrm rot="-1712088">
            <a:off x="8840833" y="4501344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2"/>
          <p:cNvCxnSpPr/>
          <p:nvPr/>
        </p:nvCxnSpPr>
        <p:spPr>
          <a:xfrm rot="-1712088">
            <a:off x="9088045" y="5004314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2"/>
          <p:cNvCxnSpPr/>
          <p:nvPr/>
        </p:nvCxnSpPr>
        <p:spPr>
          <a:xfrm rot="-1712088">
            <a:off x="8995815" y="458316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2"/>
          <p:cNvCxnSpPr/>
          <p:nvPr/>
        </p:nvCxnSpPr>
        <p:spPr>
          <a:xfrm rot="-1712088">
            <a:off x="9043327" y="467151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2"/>
          <p:cNvCxnSpPr/>
          <p:nvPr/>
        </p:nvCxnSpPr>
        <p:spPr>
          <a:xfrm rot="-1712088">
            <a:off x="9091506" y="478183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61;p2"/>
          <p:cNvCxnSpPr/>
          <p:nvPr/>
        </p:nvCxnSpPr>
        <p:spPr>
          <a:xfrm rot="-1712088">
            <a:off x="9136707" y="4878511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"/>
          <p:cNvCxnSpPr/>
          <p:nvPr/>
        </p:nvCxnSpPr>
        <p:spPr>
          <a:xfrm rot="-1712088">
            <a:off x="9327080" y="5500568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2"/>
          <p:cNvCxnSpPr/>
          <p:nvPr/>
        </p:nvCxnSpPr>
        <p:spPr>
          <a:xfrm rot="-1712088">
            <a:off x="9234849" y="507941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2"/>
          <p:cNvCxnSpPr/>
          <p:nvPr/>
        </p:nvCxnSpPr>
        <p:spPr>
          <a:xfrm rot="-1712088">
            <a:off x="9282361" y="516776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2"/>
          <p:cNvCxnSpPr/>
          <p:nvPr/>
        </p:nvCxnSpPr>
        <p:spPr>
          <a:xfrm rot="-1712088">
            <a:off x="9330541" y="5278088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66;p2"/>
          <p:cNvCxnSpPr/>
          <p:nvPr/>
        </p:nvCxnSpPr>
        <p:spPr>
          <a:xfrm rot="-1712088">
            <a:off x="9375741" y="537476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2"/>
          <p:cNvCxnSpPr/>
          <p:nvPr/>
        </p:nvCxnSpPr>
        <p:spPr>
          <a:xfrm rot="-1712088">
            <a:off x="9567584" y="6010246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2"/>
          <p:cNvCxnSpPr/>
          <p:nvPr/>
        </p:nvCxnSpPr>
        <p:spPr>
          <a:xfrm rot="-1712088">
            <a:off x="9475353" y="558909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2"/>
          <p:cNvCxnSpPr/>
          <p:nvPr/>
        </p:nvCxnSpPr>
        <p:spPr>
          <a:xfrm rot="-1712088">
            <a:off x="9522865" y="567744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2"/>
          <p:cNvCxnSpPr/>
          <p:nvPr/>
        </p:nvCxnSpPr>
        <p:spPr>
          <a:xfrm rot="-1712088">
            <a:off x="9571045" y="578776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2"/>
          <p:cNvCxnSpPr/>
          <p:nvPr/>
        </p:nvCxnSpPr>
        <p:spPr>
          <a:xfrm rot="-1712088">
            <a:off x="9616245" y="588444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2"/>
          <p:cNvCxnSpPr/>
          <p:nvPr/>
        </p:nvCxnSpPr>
        <p:spPr>
          <a:xfrm rot="-1712088">
            <a:off x="9806618" y="6506500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" name="Google Shape;73;p2"/>
          <p:cNvCxnSpPr/>
          <p:nvPr/>
        </p:nvCxnSpPr>
        <p:spPr>
          <a:xfrm rot="-1712088">
            <a:off x="9714388" y="608534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2"/>
          <p:cNvCxnSpPr/>
          <p:nvPr/>
        </p:nvCxnSpPr>
        <p:spPr>
          <a:xfrm rot="-1712088">
            <a:off x="9761899" y="617369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2"/>
          <p:cNvCxnSpPr/>
          <p:nvPr/>
        </p:nvCxnSpPr>
        <p:spPr>
          <a:xfrm rot="-1712088">
            <a:off x="9810079" y="628402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 rot="-1712088">
            <a:off x="9855279" y="638069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77;p2"/>
          <p:cNvCxnSpPr/>
          <p:nvPr/>
        </p:nvCxnSpPr>
        <p:spPr>
          <a:xfrm rot="-1712088">
            <a:off x="9967387" y="657691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"/>
          <p:cNvCxnSpPr/>
          <p:nvPr/>
        </p:nvCxnSpPr>
        <p:spPr>
          <a:xfrm rot="-1712088">
            <a:off x="10014899" y="666526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2"/>
          <p:cNvCxnSpPr/>
          <p:nvPr/>
        </p:nvCxnSpPr>
        <p:spPr>
          <a:xfrm rot="-1712088">
            <a:off x="10063078" y="677558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2"/>
          <p:cNvSpPr/>
          <p:nvPr/>
        </p:nvSpPr>
        <p:spPr>
          <a:xfrm rot="-1763987">
            <a:off x="8519760" y="5600830"/>
            <a:ext cx="836915" cy="1576084"/>
          </a:xfrm>
          <a:custGeom>
            <a:avLst/>
            <a:gdLst/>
            <a:ahLst/>
            <a:cxnLst/>
            <a:rect l="l" t="t" r="r" b="b"/>
            <a:pathLst>
              <a:path w="944805" h="1576084" extrusionOk="0">
                <a:moveTo>
                  <a:pt x="848629" y="12375"/>
                </a:moveTo>
                <a:cubicBezTo>
                  <a:pt x="905148" y="36280"/>
                  <a:pt x="944804" y="92244"/>
                  <a:pt x="944805" y="157471"/>
                </a:cubicBezTo>
                <a:lnTo>
                  <a:pt x="944805" y="1472281"/>
                </a:lnTo>
                <a:cubicBezTo>
                  <a:pt x="944804" y="1494023"/>
                  <a:pt x="940398" y="1514736"/>
                  <a:pt x="932430" y="1533576"/>
                </a:cubicBezTo>
                <a:lnTo>
                  <a:pt x="903770" y="1576084"/>
                </a:lnTo>
                <a:lnTo>
                  <a:pt x="0" y="1066840"/>
                </a:lnTo>
                <a:lnTo>
                  <a:pt x="0" y="157471"/>
                </a:lnTo>
                <a:cubicBezTo>
                  <a:pt x="0" y="70502"/>
                  <a:pt x="70502" y="0"/>
                  <a:pt x="157471" y="0"/>
                </a:cubicBezTo>
                <a:lnTo>
                  <a:pt x="787334" y="0"/>
                </a:lnTo>
                <a:cubicBezTo>
                  <a:pt x="809076" y="0"/>
                  <a:pt x="829790" y="4406"/>
                  <a:pt x="848629" y="12375"/>
                </a:cubicBezTo>
                <a:close/>
              </a:path>
            </a:pathLst>
          </a:custGeom>
          <a:solidFill>
            <a:srgbClr val="F1E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 rot="-1763987">
            <a:off x="8531428" y="5966711"/>
            <a:ext cx="836915" cy="891078"/>
          </a:xfrm>
          <a:custGeom>
            <a:avLst/>
            <a:gdLst/>
            <a:ahLst/>
            <a:cxnLst/>
            <a:rect l="l" t="t" r="r" b="b"/>
            <a:pathLst>
              <a:path w="944805" h="891078" extrusionOk="0">
                <a:moveTo>
                  <a:pt x="944805" y="0"/>
                </a:moveTo>
                <a:lnTo>
                  <a:pt x="944805" y="891078"/>
                </a:lnTo>
                <a:lnTo>
                  <a:pt x="363734" y="891078"/>
                </a:lnTo>
                <a:lnTo>
                  <a:pt x="0" y="686126"/>
                </a:lnTo>
                <a:lnTo>
                  <a:pt x="0" y="0"/>
                </a:lnTo>
                <a:close/>
              </a:path>
            </a:pathLst>
          </a:custGeom>
          <a:solidFill>
            <a:srgbClr val="E893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 rot="-7338974">
            <a:off x="7345334" y="6210675"/>
            <a:ext cx="1392018" cy="387328"/>
          </a:xfrm>
          <a:custGeom>
            <a:avLst/>
            <a:gdLst/>
            <a:ahLst/>
            <a:cxnLst/>
            <a:rect l="l" t="t" r="r" b="b"/>
            <a:pathLst>
              <a:path w="1392018" h="437260" extrusionOk="0">
                <a:moveTo>
                  <a:pt x="1392018" y="437260"/>
                </a:moveTo>
                <a:lnTo>
                  <a:pt x="0" y="437260"/>
                </a:lnTo>
                <a:lnTo>
                  <a:pt x="276597" y="0"/>
                </a:lnTo>
                <a:lnTo>
                  <a:pt x="1392018" y="0"/>
                </a:lnTo>
                <a:close/>
              </a:path>
            </a:pathLst>
          </a:custGeom>
          <a:solidFill>
            <a:srgbClr val="D7C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 rot="-1938974">
            <a:off x="7343135" y="5134452"/>
            <a:ext cx="387328" cy="738909"/>
          </a:xfrm>
          <a:prstGeom prst="triangl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 rot="-1938974">
            <a:off x="7352490" y="5163064"/>
            <a:ext cx="193664" cy="369454"/>
          </a:xfrm>
          <a:custGeom>
            <a:avLst/>
            <a:gdLst/>
            <a:ahLst/>
            <a:cxnLst/>
            <a:rect l="l" t="t" r="r" b="b"/>
            <a:pathLst>
              <a:path w="304800" h="369454" extrusionOk="0">
                <a:moveTo>
                  <a:pt x="0" y="369454"/>
                </a:moveTo>
                <a:lnTo>
                  <a:pt x="152400" y="0"/>
                </a:lnTo>
                <a:lnTo>
                  <a:pt x="304800" y="369454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2"/>
          <p:cNvCxnSpPr/>
          <p:nvPr/>
        </p:nvCxnSpPr>
        <p:spPr>
          <a:xfrm rot="10800000">
            <a:off x="7650569" y="5858144"/>
            <a:ext cx="558312" cy="9998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2"/>
          <p:cNvCxnSpPr/>
          <p:nvPr/>
        </p:nvCxnSpPr>
        <p:spPr>
          <a:xfrm rot="-7338974">
            <a:off x="7437449" y="6314683"/>
            <a:ext cx="129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2"/>
          <p:cNvSpPr/>
          <p:nvPr/>
        </p:nvSpPr>
        <p:spPr>
          <a:xfrm rot="-2441618">
            <a:off x="9291110" y="3963754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64A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 rot="-7841618">
            <a:off x="9312817" y="5171311"/>
            <a:ext cx="2165656" cy="539988"/>
          </a:xfrm>
          <a:custGeom>
            <a:avLst/>
            <a:gdLst/>
            <a:ahLst/>
            <a:cxnLst/>
            <a:rect l="l" t="t" r="r" b="b"/>
            <a:pathLst>
              <a:path w="2165656" h="609600" extrusionOk="0">
                <a:moveTo>
                  <a:pt x="2165656" y="609600"/>
                </a:moveTo>
                <a:lnTo>
                  <a:pt x="708885" y="609600"/>
                </a:lnTo>
                <a:lnTo>
                  <a:pt x="0" y="0"/>
                </a:lnTo>
                <a:lnTo>
                  <a:pt x="2165656" y="0"/>
                </a:lnTo>
                <a:close/>
              </a:path>
            </a:pathLst>
          </a:custGeom>
          <a:solidFill>
            <a:srgbClr val="B5C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 rot="-7841618">
            <a:off x="9876775" y="4611365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 rot="-7841618">
            <a:off x="10024726" y="4805592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 rot="-7841618">
            <a:off x="10277948" y="5710397"/>
            <a:ext cx="792843" cy="305058"/>
          </a:xfrm>
          <a:custGeom>
            <a:avLst/>
            <a:gdLst/>
            <a:ahLst/>
            <a:cxnLst/>
            <a:rect l="l" t="t" r="r" b="b"/>
            <a:pathLst>
              <a:path w="792843" h="344384" extrusionOk="0">
                <a:moveTo>
                  <a:pt x="777631" y="220656"/>
                </a:moveTo>
                <a:cubicBezTo>
                  <a:pt x="737737" y="268475"/>
                  <a:pt x="622067" y="309524"/>
                  <a:pt x="462737" y="335926"/>
                </a:cubicBezTo>
                <a:lnTo>
                  <a:pt x="399206" y="344384"/>
                </a:lnTo>
                <a:lnTo>
                  <a:pt x="0" y="1091"/>
                </a:lnTo>
                <a:lnTo>
                  <a:pt x="44118" y="0"/>
                </a:lnTo>
                <a:cubicBezTo>
                  <a:pt x="457627" y="0"/>
                  <a:pt x="792843" y="82221"/>
                  <a:pt x="792843" y="183645"/>
                </a:cubicBezTo>
                <a:cubicBezTo>
                  <a:pt x="792843" y="196323"/>
                  <a:pt x="787605" y="208701"/>
                  <a:pt x="777631" y="2206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 rot="5400000">
            <a:off x="-691974" y="6219826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5">
  <p:cSld name="0060_Foster_Template_SlidesMania_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 rot="-1576028">
            <a:off x="9584249" y="2742713"/>
            <a:ext cx="1049352" cy="4262922"/>
          </a:xfrm>
          <a:custGeom>
            <a:avLst/>
            <a:gdLst/>
            <a:ahLst/>
            <a:cxnLst/>
            <a:rect l="l" t="t" r="r" b="b"/>
            <a:pathLst>
              <a:path w="1184628" h="4262922" extrusionOk="0">
                <a:moveTo>
                  <a:pt x="1184628" y="0"/>
                </a:moveTo>
                <a:lnTo>
                  <a:pt x="1184628" y="2680585"/>
                </a:lnTo>
                <a:lnTo>
                  <a:pt x="403717" y="4262922"/>
                </a:lnTo>
                <a:lnTo>
                  <a:pt x="0" y="4063681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rot="-1576028">
            <a:off x="8794443" y="2950748"/>
            <a:ext cx="1056826" cy="269662"/>
          </a:xfrm>
          <a:prstGeom prst="rect">
            <a:avLst/>
          </a:prstGeom>
          <a:solidFill>
            <a:srgbClr val="968C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 rot="-1576028">
            <a:off x="9380331" y="3300950"/>
            <a:ext cx="159445" cy="1800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 rot="-1576028">
            <a:off x="9731845" y="3551057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4"/>
          <p:cNvCxnSpPr/>
          <p:nvPr/>
        </p:nvCxnSpPr>
        <p:spPr>
          <a:xfrm rot="-1576028">
            <a:off x="9961235" y="4064676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4"/>
          <p:cNvCxnSpPr/>
          <p:nvPr/>
        </p:nvCxnSpPr>
        <p:spPr>
          <a:xfrm rot="-1576028">
            <a:off x="9883884" y="363703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4"/>
          <p:cNvCxnSpPr/>
          <p:nvPr/>
        </p:nvCxnSpPr>
        <p:spPr>
          <a:xfrm rot="-1576028">
            <a:off x="9928263" y="3727438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4"/>
          <p:cNvCxnSpPr/>
          <p:nvPr/>
        </p:nvCxnSpPr>
        <p:spPr>
          <a:xfrm rot="-1576028">
            <a:off x="9972537" y="3839829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4"/>
          <p:cNvCxnSpPr/>
          <p:nvPr/>
        </p:nvCxnSpPr>
        <p:spPr>
          <a:xfrm rot="-1576028">
            <a:off x="10014313" y="3938449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4"/>
          <p:cNvCxnSpPr/>
          <p:nvPr/>
        </p:nvCxnSpPr>
        <p:spPr>
          <a:xfrm rot="-1576028">
            <a:off x="10182688" y="4571220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4"/>
          <p:cNvCxnSpPr/>
          <p:nvPr/>
        </p:nvCxnSpPr>
        <p:spPr>
          <a:xfrm rot="-1576028">
            <a:off x="10105339" y="4143579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4"/>
          <p:cNvCxnSpPr/>
          <p:nvPr/>
        </p:nvCxnSpPr>
        <p:spPr>
          <a:xfrm rot="-1576028">
            <a:off x="10149716" y="423398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4"/>
          <p:cNvCxnSpPr/>
          <p:nvPr/>
        </p:nvCxnSpPr>
        <p:spPr>
          <a:xfrm rot="-1576028">
            <a:off x="10193991" y="434637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4"/>
          <p:cNvCxnSpPr/>
          <p:nvPr/>
        </p:nvCxnSpPr>
        <p:spPr>
          <a:xfrm rot="-1576028">
            <a:off x="10235767" y="444499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4"/>
          <p:cNvCxnSpPr/>
          <p:nvPr/>
        </p:nvCxnSpPr>
        <p:spPr>
          <a:xfrm rot="-1576028">
            <a:off x="10405140" y="5091242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4"/>
          <p:cNvCxnSpPr/>
          <p:nvPr/>
        </p:nvCxnSpPr>
        <p:spPr>
          <a:xfrm rot="-1576028">
            <a:off x="10327789" y="466360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4"/>
          <p:cNvCxnSpPr/>
          <p:nvPr/>
        </p:nvCxnSpPr>
        <p:spPr>
          <a:xfrm rot="-1576028">
            <a:off x="10372167" y="475400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4"/>
          <p:cNvCxnSpPr/>
          <p:nvPr/>
        </p:nvCxnSpPr>
        <p:spPr>
          <a:xfrm rot="-1576028">
            <a:off x="10416442" y="486639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4"/>
          <p:cNvCxnSpPr/>
          <p:nvPr/>
        </p:nvCxnSpPr>
        <p:spPr>
          <a:xfrm rot="-1576028">
            <a:off x="10458218" y="496501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4"/>
          <p:cNvCxnSpPr/>
          <p:nvPr/>
        </p:nvCxnSpPr>
        <p:spPr>
          <a:xfrm rot="-1576028">
            <a:off x="10549243" y="517014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4"/>
          <p:cNvCxnSpPr/>
          <p:nvPr/>
        </p:nvCxnSpPr>
        <p:spPr>
          <a:xfrm rot="-1576028">
            <a:off x="10593620" y="5260548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6" name="Google Shape;126;p4"/>
          <p:cNvGrpSpPr/>
          <p:nvPr/>
        </p:nvGrpSpPr>
        <p:grpSpPr>
          <a:xfrm rot="-1763987">
            <a:off x="9288744" y="5234169"/>
            <a:ext cx="836916" cy="1629752"/>
            <a:chOff x="8023628" y="4544455"/>
            <a:chExt cx="944806" cy="1629752"/>
          </a:xfrm>
        </p:grpSpPr>
        <p:sp>
          <p:nvSpPr>
            <p:cNvPr id="127" name="Google Shape;127;p4"/>
            <p:cNvSpPr/>
            <p:nvPr/>
          </p:nvSpPr>
          <p:spPr>
            <a:xfrm>
              <a:off x="8023629" y="4544455"/>
              <a:ext cx="944805" cy="1629752"/>
            </a:xfrm>
            <a:prstGeom prst="roundRect">
              <a:avLst>
                <a:gd name="adj" fmla="val 16667"/>
              </a:avLst>
            </a:prstGeom>
            <a:solidFill>
              <a:srgbClr val="F1EC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023628" y="4913792"/>
              <a:ext cx="944805" cy="891078"/>
            </a:xfrm>
            <a:prstGeom prst="rect">
              <a:avLst/>
            </a:prstGeom>
            <a:solidFill>
              <a:srgbClr val="E893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/>
          <p:nvPr/>
        </p:nvSpPr>
        <p:spPr>
          <a:xfrm rot="341809">
            <a:off x="142168" y="4655704"/>
            <a:ext cx="1049352" cy="2270480"/>
          </a:xfrm>
          <a:custGeom>
            <a:avLst/>
            <a:gdLst/>
            <a:ahLst/>
            <a:cxnLst/>
            <a:rect l="l" t="t" r="r" b="b"/>
            <a:pathLst>
              <a:path w="1184628" h="2270480" extrusionOk="0">
                <a:moveTo>
                  <a:pt x="0" y="0"/>
                </a:moveTo>
                <a:lnTo>
                  <a:pt x="1184628" y="0"/>
                </a:lnTo>
                <a:lnTo>
                  <a:pt x="1184628" y="2152305"/>
                </a:lnTo>
                <a:lnTo>
                  <a:pt x="0" y="227048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2017564">
            <a:off x="994576" y="4493546"/>
            <a:ext cx="1049352" cy="2954966"/>
          </a:xfrm>
          <a:custGeom>
            <a:avLst/>
            <a:gdLst/>
            <a:ahLst/>
            <a:cxnLst/>
            <a:rect l="l" t="t" r="r" b="b"/>
            <a:pathLst>
              <a:path w="1184628" h="2954966" extrusionOk="0">
                <a:moveTo>
                  <a:pt x="1184628" y="0"/>
                </a:moveTo>
                <a:lnTo>
                  <a:pt x="1184628" y="2954966"/>
                </a:lnTo>
                <a:lnTo>
                  <a:pt x="0" y="2167124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341809">
            <a:off x="234596" y="3093710"/>
            <a:ext cx="1049352" cy="3251104"/>
          </a:xfrm>
          <a:custGeom>
            <a:avLst/>
            <a:gdLst/>
            <a:ahLst/>
            <a:cxnLst/>
            <a:rect l="l" t="t" r="r" b="b"/>
            <a:pathLst>
              <a:path w="1184628" h="3251104" extrusionOk="0">
                <a:moveTo>
                  <a:pt x="41609" y="0"/>
                </a:moveTo>
                <a:lnTo>
                  <a:pt x="52805" y="0"/>
                </a:lnTo>
                <a:lnTo>
                  <a:pt x="1184628" y="1381691"/>
                </a:lnTo>
                <a:lnTo>
                  <a:pt x="1184628" y="3251104"/>
                </a:lnTo>
                <a:lnTo>
                  <a:pt x="0" y="1804951"/>
                </a:lnTo>
                <a:lnTo>
                  <a:pt x="0" y="34084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4"/>
          <p:cNvCxnSpPr/>
          <p:nvPr/>
        </p:nvCxnSpPr>
        <p:spPr>
          <a:xfrm rot="-10433308">
            <a:off x="134775" y="6311466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4"/>
          <p:cNvCxnSpPr/>
          <p:nvPr/>
        </p:nvCxnSpPr>
        <p:spPr>
          <a:xfrm rot="-10433308">
            <a:off x="108581" y="675587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4"/>
          <p:cNvCxnSpPr/>
          <p:nvPr/>
        </p:nvCxnSpPr>
        <p:spPr>
          <a:xfrm rot="-10433308">
            <a:off x="113985" y="665269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4"/>
          <p:cNvCxnSpPr/>
          <p:nvPr/>
        </p:nvCxnSpPr>
        <p:spPr>
          <a:xfrm rot="-10433308">
            <a:off x="129907" y="653101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4"/>
          <p:cNvCxnSpPr/>
          <p:nvPr/>
        </p:nvCxnSpPr>
        <p:spPr>
          <a:xfrm rot="-10433308">
            <a:off x="141408" y="642247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4"/>
          <p:cNvCxnSpPr/>
          <p:nvPr/>
        </p:nvCxnSpPr>
        <p:spPr>
          <a:xfrm rot="-10433308">
            <a:off x="188034" y="5749797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4"/>
          <p:cNvCxnSpPr/>
          <p:nvPr/>
        </p:nvCxnSpPr>
        <p:spPr>
          <a:xfrm rot="-10433308">
            <a:off x="161841" y="619420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4"/>
          <p:cNvCxnSpPr/>
          <p:nvPr/>
        </p:nvCxnSpPr>
        <p:spPr>
          <a:xfrm rot="-10433308">
            <a:off x="167246" y="609102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4"/>
          <p:cNvCxnSpPr/>
          <p:nvPr/>
        </p:nvCxnSpPr>
        <p:spPr>
          <a:xfrm rot="-10433308">
            <a:off x="183167" y="596934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4"/>
          <p:cNvCxnSpPr/>
          <p:nvPr/>
        </p:nvCxnSpPr>
        <p:spPr>
          <a:xfrm rot="-10433308">
            <a:off x="194668" y="5860801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4"/>
          <p:cNvCxnSpPr/>
          <p:nvPr/>
        </p:nvCxnSpPr>
        <p:spPr>
          <a:xfrm rot="-10433308">
            <a:off x="246846" y="5176142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4"/>
          <p:cNvCxnSpPr/>
          <p:nvPr/>
        </p:nvCxnSpPr>
        <p:spPr>
          <a:xfrm rot="-10433308">
            <a:off x="220652" y="5620548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"/>
          <p:cNvCxnSpPr/>
          <p:nvPr/>
        </p:nvCxnSpPr>
        <p:spPr>
          <a:xfrm rot="-10433308">
            <a:off x="226057" y="551737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"/>
          <p:cNvCxnSpPr/>
          <p:nvPr/>
        </p:nvCxnSpPr>
        <p:spPr>
          <a:xfrm rot="-10433308">
            <a:off x="241979" y="5395691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4"/>
          <p:cNvCxnSpPr/>
          <p:nvPr/>
        </p:nvCxnSpPr>
        <p:spPr>
          <a:xfrm rot="-10433308">
            <a:off x="253480" y="528714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rot="-10433308">
            <a:off x="300106" y="4614473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rot="-10433308">
            <a:off x="273913" y="505888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4"/>
          <p:cNvCxnSpPr/>
          <p:nvPr/>
        </p:nvCxnSpPr>
        <p:spPr>
          <a:xfrm rot="-10433308">
            <a:off x="279317" y="495570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4"/>
          <p:cNvCxnSpPr/>
          <p:nvPr/>
        </p:nvCxnSpPr>
        <p:spPr>
          <a:xfrm rot="-10433308">
            <a:off x="295240" y="4834021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4"/>
          <p:cNvCxnSpPr/>
          <p:nvPr/>
        </p:nvCxnSpPr>
        <p:spPr>
          <a:xfrm rot="-10433308">
            <a:off x="306739" y="472547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4"/>
          <p:cNvSpPr/>
          <p:nvPr/>
        </p:nvSpPr>
        <p:spPr>
          <a:xfrm rot="-4724439">
            <a:off x="615460" y="5699766"/>
            <a:ext cx="2046916" cy="387328"/>
          </a:xfrm>
          <a:custGeom>
            <a:avLst/>
            <a:gdLst/>
            <a:ahLst/>
            <a:cxnLst/>
            <a:rect l="l" t="t" r="r" b="b"/>
            <a:pathLst>
              <a:path w="2046916" h="437260" extrusionOk="0">
                <a:moveTo>
                  <a:pt x="2046916" y="0"/>
                </a:moveTo>
                <a:lnTo>
                  <a:pt x="2046916" y="437260"/>
                </a:lnTo>
                <a:lnTo>
                  <a:pt x="87051" y="437260"/>
                </a:lnTo>
                <a:lnTo>
                  <a:pt x="0" y="0"/>
                </a:lnTo>
                <a:close/>
              </a:path>
            </a:pathLst>
          </a:custGeom>
          <a:solidFill>
            <a:srgbClr val="D7C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rot="675561">
            <a:off x="1686165" y="4157874"/>
            <a:ext cx="387328" cy="738909"/>
          </a:xfrm>
          <a:prstGeom prst="triangl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675561">
            <a:off x="1814946" y="4161428"/>
            <a:ext cx="193664" cy="369454"/>
          </a:xfrm>
          <a:custGeom>
            <a:avLst/>
            <a:gdLst/>
            <a:ahLst/>
            <a:cxnLst/>
            <a:rect l="l" t="t" r="r" b="b"/>
            <a:pathLst>
              <a:path w="304800" h="369454" extrusionOk="0">
                <a:moveTo>
                  <a:pt x="0" y="369454"/>
                </a:moveTo>
                <a:lnTo>
                  <a:pt x="152400" y="0"/>
                </a:lnTo>
                <a:lnTo>
                  <a:pt x="304800" y="369454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/>
          <p:nvPr/>
        </p:nvCxnSpPr>
        <p:spPr>
          <a:xfrm rot="10800000" flipH="1">
            <a:off x="1540705" y="4903430"/>
            <a:ext cx="352876" cy="19655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4"/>
          <p:cNvCxnSpPr/>
          <p:nvPr/>
        </p:nvCxnSpPr>
        <p:spPr>
          <a:xfrm rot="10800000" flipH="1">
            <a:off x="1405177" y="4888134"/>
            <a:ext cx="352876" cy="19655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4"/>
          <p:cNvSpPr txBox="1"/>
          <p:nvPr/>
        </p:nvSpPr>
        <p:spPr>
          <a:xfrm rot="5400000">
            <a:off x="-691974" y="6219826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4">
  <p:cSld name="0060_Foster_Template_SlidesMania_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 rot="2223868">
            <a:off x="791958" y="4315605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EA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rot="2844275">
            <a:off x="653678" y="3732297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C709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 rot="-2555725">
            <a:off x="-346343" y="4481271"/>
            <a:ext cx="1231101" cy="609600"/>
          </a:xfrm>
          <a:custGeom>
            <a:avLst/>
            <a:gdLst/>
            <a:ahLst/>
            <a:cxnLst/>
            <a:rect l="l" t="t" r="r" b="b"/>
            <a:pathLst>
              <a:path w="1389807" h="609600" extrusionOk="0">
                <a:moveTo>
                  <a:pt x="1389807" y="0"/>
                </a:moveTo>
                <a:lnTo>
                  <a:pt x="1389807" y="609600"/>
                </a:lnTo>
                <a:lnTo>
                  <a:pt x="0" y="609600"/>
                </a:lnTo>
                <a:lnTo>
                  <a:pt x="560466" y="0"/>
                </a:lnTo>
                <a:close/>
              </a:path>
            </a:pathLst>
          </a:custGeom>
          <a:solidFill>
            <a:srgbClr val="ED87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 rot="-2555725">
            <a:off x="427505" y="4238078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 rot="-2555725">
            <a:off x="260461" y="4411457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 rot="-3176132">
            <a:off x="-688668" y="5526679"/>
            <a:ext cx="2030512" cy="539988"/>
          </a:xfrm>
          <a:custGeom>
            <a:avLst/>
            <a:gdLst/>
            <a:ahLst/>
            <a:cxnLst/>
            <a:rect l="l" t="t" r="r" b="b"/>
            <a:pathLst>
              <a:path w="2030512" h="609600" extrusionOk="0">
                <a:moveTo>
                  <a:pt x="2030512" y="0"/>
                </a:moveTo>
                <a:lnTo>
                  <a:pt x="2030512" y="609600"/>
                </a:lnTo>
                <a:lnTo>
                  <a:pt x="0" y="609600"/>
                </a:lnTo>
                <a:lnTo>
                  <a:pt x="807076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 rot="-3176132">
            <a:off x="603260" y="4984361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 rot="-3176132">
            <a:off x="466495" y="5188771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 rot="-3176132">
            <a:off x="-253960" y="6065282"/>
            <a:ext cx="621775" cy="273330"/>
          </a:xfrm>
          <a:custGeom>
            <a:avLst/>
            <a:gdLst/>
            <a:ahLst/>
            <a:cxnLst/>
            <a:rect l="l" t="t" r="r" b="b"/>
            <a:pathLst>
              <a:path w="621775" h="308566" extrusionOk="0">
                <a:moveTo>
                  <a:pt x="606564" y="91049"/>
                </a:moveTo>
                <a:cubicBezTo>
                  <a:pt x="616537" y="103004"/>
                  <a:pt x="621775" y="115382"/>
                  <a:pt x="621775" y="128060"/>
                </a:cubicBezTo>
                <a:cubicBezTo>
                  <a:pt x="621775" y="216806"/>
                  <a:pt x="365125" y="290850"/>
                  <a:pt x="23944" y="307974"/>
                </a:cubicBezTo>
                <a:lnTo>
                  <a:pt x="0" y="308566"/>
                </a:lnTo>
                <a:lnTo>
                  <a:pt x="408523" y="0"/>
                </a:lnTo>
                <a:lnTo>
                  <a:pt x="493904" y="25382"/>
                </a:lnTo>
                <a:cubicBezTo>
                  <a:pt x="547725" y="44922"/>
                  <a:pt x="586616" y="67140"/>
                  <a:pt x="606564" y="910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775848" y="4973560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 rot="-5400000">
            <a:off x="1475734" y="6017776"/>
            <a:ext cx="1140217" cy="539988"/>
          </a:xfrm>
          <a:custGeom>
            <a:avLst/>
            <a:gdLst/>
            <a:ahLst/>
            <a:cxnLst/>
            <a:rect l="l" t="t" r="r" b="b"/>
            <a:pathLst>
              <a:path w="1140217" h="609600" extrusionOk="0">
                <a:moveTo>
                  <a:pt x="1140217" y="0"/>
                </a:moveTo>
                <a:lnTo>
                  <a:pt x="1140217" y="609600"/>
                </a:lnTo>
                <a:lnTo>
                  <a:pt x="0" y="609600"/>
                </a:lnTo>
                <a:lnTo>
                  <a:pt x="1" y="0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 rot="-5400000">
            <a:off x="1958097" y="5786192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 rot="-5400000">
            <a:off x="1958097" y="6042359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 rot="-589483">
            <a:off x="2221167" y="4990857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FF0D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-5989483">
            <a:off x="2031856" y="6044929"/>
            <a:ext cx="1207639" cy="539988"/>
          </a:xfrm>
          <a:custGeom>
            <a:avLst/>
            <a:gdLst/>
            <a:ahLst/>
            <a:cxnLst/>
            <a:rect l="l" t="t" r="r" b="b"/>
            <a:pathLst>
              <a:path w="1207639" h="609600" extrusionOk="0">
                <a:moveTo>
                  <a:pt x="1207639" y="609600"/>
                </a:moveTo>
                <a:lnTo>
                  <a:pt x="0" y="609600"/>
                </a:lnTo>
                <a:lnTo>
                  <a:pt x="105567" y="0"/>
                </a:lnTo>
                <a:lnTo>
                  <a:pt x="1207639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 rot="-5989483">
            <a:off x="2507280" y="5784476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rot="-5989483">
            <a:off x="2545999" y="6036886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 rot="499573">
            <a:off x="1334687" y="4901318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64A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 rot="-4900427">
            <a:off x="839611" y="6001814"/>
            <a:ext cx="1273840" cy="539988"/>
          </a:xfrm>
          <a:custGeom>
            <a:avLst/>
            <a:gdLst/>
            <a:ahLst/>
            <a:cxnLst/>
            <a:rect l="l" t="t" r="r" b="b"/>
            <a:pathLst>
              <a:path w="1273840" h="609600" extrusionOk="0">
                <a:moveTo>
                  <a:pt x="1273840" y="0"/>
                </a:moveTo>
                <a:lnTo>
                  <a:pt x="1273840" y="609600"/>
                </a:lnTo>
                <a:lnTo>
                  <a:pt x="89216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B5C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rot="-4900427">
            <a:off x="1427635" y="5705853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-4900427">
            <a:off x="1394776" y="5959320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 rot="1204593">
            <a:off x="1073595" y="4701719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0467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 rot="-4195407">
            <a:off x="170749" y="5919233"/>
            <a:ext cx="1629859" cy="539988"/>
          </a:xfrm>
          <a:custGeom>
            <a:avLst/>
            <a:gdLst/>
            <a:ahLst/>
            <a:cxnLst/>
            <a:rect l="l" t="t" r="r" b="b"/>
            <a:pathLst>
              <a:path w="1629859" h="609600" extrusionOk="0">
                <a:moveTo>
                  <a:pt x="1629859" y="0"/>
                </a:moveTo>
                <a:lnTo>
                  <a:pt x="1629859" y="609600"/>
                </a:lnTo>
                <a:lnTo>
                  <a:pt x="22279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4AF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 rot="-4195407">
            <a:off x="1044320" y="5470235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195407">
            <a:off x="966426" y="5710836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195407">
            <a:off x="587083" y="6596652"/>
            <a:ext cx="382917" cy="265817"/>
          </a:xfrm>
          <a:custGeom>
            <a:avLst/>
            <a:gdLst/>
            <a:ahLst/>
            <a:cxnLst/>
            <a:rect l="l" t="t" r="r" b="b"/>
            <a:pathLst>
              <a:path w="382917" h="300085" extrusionOk="0">
                <a:moveTo>
                  <a:pt x="382917" y="159312"/>
                </a:moveTo>
                <a:cubicBezTo>
                  <a:pt x="382917" y="210024"/>
                  <a:pt x="299113" y="255935"/>
                  <a:pt x="163621" y="289168"/>
                </a:cubicBezTo>
                <a:lnTo>
                  <a:pt x="109677" y="300085"/>
                </a:lnTo>
                <a:lnTo>
                  <a:pt x="0" y="0"/>
                </a:lnTo>
                <a:lnTo>
                  <a:pt x="52811" y="7031"/>
                </a:lnTo>
                <a:cubicBezTo>
                  <a:pt x="251973" y="40033"/>
                  <a:pt x="382917" y="95922"/>
                  <a:pt x="382917" y="1593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 txBox="1"/>
          <p:nvPr/>
        </p:nvSpPr>
        <p:spPr>
          <a:xfrm rot="5400000">
            <a:off x="-691974" y="6219826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3">
  <p:cSld name="0060_Foster_Template_SlidesMania_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 rot="-5400000">
            <a:off x="7332359" y="5788753"/>
            <a:ext cx="1611189" cy="539988"/>
          </a:xfrm>
          <a:custGeom>
            <a:avLst/>
            <a:gdLst/>
            <a:ahLst/>
            <a:cxnLst/>
            <a:rect l="l" t="t" r="r" b="b"/>
            <a:pathLst>
              <a:path w="1611189" h="609600" extrusionOk="0">
                <a:moveTo>
                  <a:pt x="1611189" y="0"/>
                </a:moveTo>
                <a:lnTo>
                  <a:pt x="1611189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EEE1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7867960" y="4628492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8002957" y="4628494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-7185379">
            <a:off x="9351036" y="4727280"/>
            <a:ext cx="2499216" cy="539988"/>
          </a:xfrm>
          <a:custGeom>
            <a:avLst/>
            <a:gdLst/>
            <a:ahLst/>
            <a:cxnLst/>
            <a:rect l="l" t="t" r="r" b="b"/>
            <a:pathLst>
              <a:path w="2499216" h="609600" extrusionOk="0">
                <a:moveTo>
                  <a:pt x="2499216" y="609600"/>
                </a:moveTo>
                <a:lnTo>
                  <a:pt x="1066305" y="609600"/>
                </a:lnTo>
                <a:lnTo>
                  <a:pt x="0" y="0"/>
                </a:lnTo>
                <a:lnTo>
                  <a:pt x="2499216" y="0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-1785379">
            <a:off x="9643966" y="3328954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 rot="-1785379">
            <a:off x="9697750" y="3353311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 rot="113696">
            <a:off x="9187118" y="3865596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 rot="-5286304">
            <a:off x="8220077" y="5412383"/>
            <a:ext cx="2385887" cy="539988"/>
          </a:xfrm>
          <a:custGeom>
            <a:avLst/>
            <a:gdLst/>
            <a:ahLst/>
            <a:cxnLst/>
            <a:rect l="l" t="t" r="r" b="b"/>
            <a:pathLst>
              <a:path w="2385887" h="609600" extrusionOk="0">
                <a:moveTo>
                  <a:pt x="2385887" y="0"/>
                </a:moveTo>
                <a:lnTo>
                  <a:pt x="2385887" y="609600"/>
                </a:lnTo>
                <a:lnTo>
                  <a:pt x="2016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A55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 rot="113696">
            <a:off x="9327525" y="3865697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1C4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-5400000">
            <a:off x="7727716" y="5627575"/>
            <a:ext cx="1934040" cy="539988"/>
          </a:xfrm>
          <a:custGeom>
            <a:avLst/>
            <a:gdLst/>
            <a:ahLst/>
            <a:cxnLst/>
            <a:rect l="l" t="t" r="r" b="b"/>
            <a:pathLst>
              <a:path w="1934040" h="609600" extrusionOk="0">
                <a:moveTo>
                  <a:pt x="1934040" y="0"/>
                </a:moveTo>
                <a:lnTo>
                  <a:pt x="193404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424743" y="4305888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8559740" y="4305888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rot="-7403271">
            <a:off x="9270818" y="3222098"/>
            <a:ext cx="2503134" cy="539988"/>
          </a:xfrm>
          <a:custGeom>
            <a:avLst/>
            <a:gdLst/>
            <a:ahLst/>
            <a:cxnLst/>
            <a:rect l="l" t="t" r="r" b="b"/>
            <a:pathLst>
              <a:path w="2503134" h="609600" extrusionOk="0">
                <a:moveTo>
                  <a:pt x="2503134" y="609600"/>
                </a:moveTo>
                <a:lnTo>
                  <a:pt x="924935" y="609600"/>
                </a:lnTo>
                <a:lnTo>
                  <a:pt x="0" y="0"/>
                </a:lnTo>
                <a:lnTo>
                  <a:pt x="2503134" y="0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 rot="-2003271">
            <a:off x="9490050" y="1873961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 rot="-2003271">
            <a:off x="9534999" y="1904448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 rot="-6333389">
            <a:off x="8593173" y="5851862"/>
            <a:ext cx="1711658" cy="539988"/>
          </a:xfrm>
          <a:custGeom>
            <a:avLst/>
            <a:gdLst/>
            <a:ahLst/>
            <a:cxnLst/>
            <a:rect l="l" t="t" r="r" b="b"/>
            <a:pathLst>
              <a:path w="1711658" h="609600" extrusionOk="0">
                <a:moveTo>
                  <a:pt x="1711658" y="609600"/>
                </a:moveTo>
                <a:lnTo>
                  <a:pt x="0" y="609600"/>
                </a:lnTo>
                <a:lnTo>
                  <a:pt x="169705" y="1"/>
                </a:lnTo>
                <a:lnTo>
                  <a:pt x="1711658" y="0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 rot="-933389">
            <a:off x="8904697" y="4686903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 rot="-933389">
            <a:off x="8992610" y="4690927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rot="-6587260">
            <a:off x="9150892" y="5594873"/>
            <a:ext cx="2278175" cy="539988"/>
          </a:xfrm>
          <a:custGeom>
            <a:avLst/>
            <a:gdLst/>
            <a:ahLst/>
            <a:cxnLst/>
            <a:rect l="l" t="t" r="r" b="b"/>
            <a:pathLst>
              <a:path w="2278175" h="609600" extrusionOk="0">
                <a:moveTo>
                  <a:pt x="2278175" y="609600"/>
                </a:moveTo>
                <a:lnTo>
                  <a:pt x="276898" y="609600"/>
                </a:lnTo>
                <a:lnTo>
                  <a:pt x="0" y="509978"/>
                </a:lnTo>
                <a:lnTo>
                  <a:pt x="183479" y="1"/>
                </a:lnTo>
                <a:lnTo>
                  <a:pt x="2278175" y="0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 rot="-1187260">
            <a:off x="9584740" y="4186820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 rot="-1187260">
            <a:off x="9664341" y="4197728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0_Foster_Template_SlidesMania_2">
  <p:cSld name="0060_Foster_Template_SlidesMania_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 rot="-2874134">
            <a:off x="-649629" y="3342978"/>
            <a:ext cx="2212419" cy="539988"/>
          </a:xfrm>
          <a:custGeom>
            <a:avLst/>
            <a:gdLst/>
            <a:ahLst/>
            <a:cxnLst/>
            <a:rect l="l" t="t" r="r" b="b"/>
            <a:pathLst>
              <a:path w="2212419" h="609600" extrusionOk="0">
                <a:moveTo>
                  <a:pt x="2212419" y="0"/>
                </a:moveTo>
                <a:lnTo>
                  <a:pt x="2212419" y="609600"/>
                </a:lnTo>
                <a:lnTo>
                  <a:pt x="0" y="609600"/>
                </a:lnTo>
                <a:lnTo>
                  <a:pt x="674710" y="0"/>
                </a:lnTo>
                <a:close/>
              </a:path>
            </a:pathLst>
          </a:custGeom>
          <a:solidFill>
            <a:srgbClr val="EEE1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 rot="2525866">
            <a:off x="1028976" y="2248083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 rot="2525866">
            <a:off x="1273671" y="2295743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 rot="-3056986">
            <a:off x="-825620" y="5300453"/>
            <a:ext cx="2787452" cy="539988"/>
          </a:xfrm>
          <a:custGeom>
            <a:avLst/>
            <a:gdLst/>
            <a:ahLst/>
            <a:cxnLst/>
            <a:rect l="l" t="t" r="r" b="b"/>
            <a:pathLst>
              <a:path w="2787452" h="609600" extrusionOk="0">
                <a:moveTo>
                  <a:pt x="2787452" y="0"/>
                </a:moveTo>
                <a:lnTo>
                  <a:pt x="2787452" y="609600"/>
                </a:lnTo>
                <a:lnTo>
                  <a:pt x="0" y="609600"/>
                </a:lnTo>
                <a:lnTo>
                  <a:pt x="751445" y="0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 rot="2343014">
            <a:off x="1250196" y="3933204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 rot="2343014">
            <a:off x="1488280" y="3974473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57A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 rot="3774813">
            <a:off x="2893437" y="5088165"/>
            <a:ext cx="609601" cy="553331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 rot="-1625187">
            <a:off x="-48926" y="6018259"/>
            <a:ext cx="3174958" cy="609600"/>
          </a:xfrm>
          <a:custGeom>
            <a:avLst/>
            <a:gdLst/>
            <a:ahLst/>
            <a:cxnLst/>
            <a:rect l="l" t="t" r="r" b="b"/>
            <a:pathLst>
              <a:path w="3584253" h="609600" extrusionOk="0">
                <a:moveTo>
                  <a:pt x="3584253" y="0"/>
                </a:moveTo>
                <a:lnTo>
                  <a:pt x="3584253" y="609600"/>
                </a:lnTo>
                <a:lnTo>
                  <a:pt x="1191958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A55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/>
          <p:nvPr/>
        </p:nvSpPr>
        <p:spPr>
          <a:xfrm rot="3774813">
            <a:off x="3191521" y="5167683"/>
            <a:ext cx="304800" cy="226066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1C4B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/>
          <p:nvPr/>
        </p:nvSpPr>
        <p:spPr>
          <a:xfrm rot="1204593">
            <a:off x="4383364" y="5118318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0467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/>
          <p:nvPr/>
        </p:nvSpPr>
        <p:spPr>
          <a:xfrm rot="-4195407">
            <a:off x="3764180" y="6131528"/>
            <a:ext cx="1194818" cy="539988"/>
          </a:xfrm>
          <a:custGeom>
            <a:avLst/>
            <a:gdLst/>
            <a:ahLst/>
            <a:cxnLst/>
            <a:rect l="l" t="t" r="r" b="b"/>
            <a:pathLst>
              <a:path w="1194818" h="609600" extrusionOk="0">
                <a:moveTo>
                  <a:pt x="1194818" y="0"/>
                </a:moveTo>
                <a:lnTo>
                  <a:pt x="1194818" y="609600"/>
                </a:lnTo>
                <a:lnTo>
                  <a:pt x="222799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4AF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/>
          <p:nvPr/>
        </p:nvSpPr>
        <p:spPr>
          <a:xfrm rot="-4195407">
            <a:off x="4354089" y="5886834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 rot="-4195407">
            <a:off x="4276194" y="6127435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 rot="2844275">
            <a:off x="3860582" y="5223120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C709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 rot="-2555725">
            <a:off x="2476108" y="6141288"/>
            <a:ext cx="1673980" cy="609600"/>
          </a:xfrm>
          <a:custGeom>
            <a:avLst/>
            <a:gdLst/>
            <a:ahLst/>
            <a:cxnLst/>
            <a:rect l="l" t="t" r="r" b="b"/>
            <a:pathLst>
              <a:path w="1889779" h="609600" extrusionOk="0">
                <a:moveTo>
                  <a:pt x="1889779" y="0"/>
                </a:moveTo>
                <a:lnTo>
                  <a:pt x="1889779" y="609600"/>
                </a:lnTo>
                <a:lnTo>
                  <a:pt x="663042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ED87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 rot="-2555725">
            <a:off x="3634409" y="5728900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 rot="-2555725">
            <a:off x="3467365" y="5902279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 rot="-2555725">
            <a:off x="2673038" y="6627375"/>
            <a:ext cx="484392" cy="304728"/>
          </a:xfrm>
          <a:custGeom>
            <a:avLst/>
            <a:gdLst/>
            <a:ahLst/>
            <a:cxnLst/>
            <a:rect l="l" t="t" r="r" b="b"/>
            <a:pathLst>
              <a:path w="546837" h="304728" extrusionOk="0">
                <a:moveTo>
                  <a:pt x="531626" y="139021"/>
                </a:moveTo>
                <a:cubicBezTo>
                  <a:pt x="541599" y="150975"/>
                  <a:pt x="546837" y="163353"/>
                  <a:pt x="546837" y="176031"/>
                </a:cubicBezTo>
                <a:cubicBezTo>
                  <a:pt x="546837" y="214065"/>
                  <a:pt x="499697" y="249399"/>
                  <a:pt x="418966" y="278709"/>
                </a:cubicBezTo>
                <a:lnTo>
                  <a:pt x="331442" y="304728"/>
                </a:lnTo>
                <a:lnTo>
                  <a:pt x="0" y="0"/>
                </a:lnTo>
                <a:lnTo>
                  <a:pt x="89549" y="6818"/>
                </a:lnTo>
                <a:cubicBezTo>
                  <a:pt x="313490" y="30050"/>
                  <a:pt x="481757" y="79246"/>
                  <a:pt x="531626" y="1390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 rot="-5400000">
            <a:off x="9065967" y="1121526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EA92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 rot="10800000">
            <a:off x="9691532" y="1155090"/>
            <a:ext cx="1108230" cy="609600"/>
          </a:xfrm>
          <a:custGeom>
            <a:avLst/>
            <a:gdLst/>
            <a:ahLst/>
            <a:cxnLst/>
            <a:rect l="l" t="t" r="r" b="b"/>
            <a:pathLst>
              <a:path w="1251096" h="609600" extrusionOk="0">
                <a:moveTo>
                  <a:pt x="1251096" y="609600"/>
                </a:moveTo>
                <a:lnTo>
                  <a:pt x="0" y="609600"/>
                </a:lnTo>
                <a:lnTo>
                  <a:pt x="0" y="0"/>
                </a:lnTo>
                <a:lnTo>
                  <a:pt x="1251096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/>
          <p:cNvSpPr/>
          <p:nvPr/>
        </p:nvSpPr>
        <p:spPr>
          <a:xfrm rot="10800000">
            <a:off x="9914142" y="1164922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 rot="10800000">
            <a:off x="10141057" y="1164922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 rot="-2890103">
            <a:off x="8959844" y="2492041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 rot="-8290103">
            <a:off x="9250224" y="3515709"/>
            <a:ext cx="1988498" cy="609600"/>
          </a:xfrm>
          <a:custGeom>
            <a:avLst/>
            <a:gdLst/>
            <a:ahLst/>
            <a:cxnLst/>
            <a:rect l="l" t="t" r="r" b="b"/>
            <a:pathLst>
              <a:path w="2244843" h="609600" extrusionOk="0">
                <a:moveTo>
                  <a:pt x="2244843" y="609600"/>
                </a:moveTo>
                <a:lnTo>
                  <a:pt x="545651" y="609600"/>
                </a:lnTo>
                <a:lnTo>
                  <a:pt x="0" y="0"/>
                </a:lnTo>
                <a:lnTo>
                  <a:pt x="2244843" y="0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 rot="-8290103">
            <a:off x="9647668" y="2998668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 rot="-8290103">
            <a:off x="9816744" y="3169517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 rot="-8290103">
            <a:off x="10182567" y="4027253"/>
            <a:ext cx="822339" cy="363810"/>
          </a:xfrm>
          <a:custGeom>
            <a:avLst/>
            <a:gdLst/>
            <a:ahLst/>
            <a:cxnLst/>
            <a:rect l="l" t="t" r="r" b="b"/>
            <a:pathLst>
              <a:path w="928350" h="363810" extrusionOk="0">
                <a:moveTo>
                  <a:pt x="913139" y="220655"/>
                </a:moveTo>
                <a:cubicBezTo>
                  <a:pt x="853297" y="292384"/>
                  <a:pt x="622960" y="348881"/>
                  <a:pt x="330519" y="363559"/>
                </a:cubicBezTo>
                <a:lnTo>
                  <a:pt x="320347" y="363810"/>
                </a:lnTo>
                <a:lnTo>
                  <a:pt x="0" y="5919"/>
                </a:lnTo>
                <a:lnTo>
                  <a:pt x="28731" y="3731"/>
                </a:lnTo>
                <a:cubicBezTo>
                  <a:pt x="77471" y="1285"/>
                  <a:pt x="127936" y="0"/>
                  <a:pt x="179625" y="0"/>
                </a:cubicBezTo>
                <a:cubicBezTo>
                  <a:pt x="593134" y="0"/>
                  <a:pt x="928350" y="82221"/>
                  <a:pt x="928350" y="183645"/>
                </a:cubicBezTo>
                <a:cubicBezTo>
                  <a:pt x="928350" y="196323"/>
                  <a:pt x="923112" y="208701"/>
                  <a:pt x="913139" y="2206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 rot="-4104228">
            <a:off x="9049762" y="1874691"/>
            <a:ext cx="609601" cy="67672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FF0D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 rot="-9504228">
            <a:off x="9597378" y="2318095"/>
            <a:ext cx="1348587" cy="609600"/>
          </a:xfrm>
          <a:custGeom>
            <a:avLst/>
            <a:gdLst/>
            <a:ahLst/>
            <a:cxnLst/>
            <a:rect l="l" t="t" r="r" b="b"/>
            <a:pathLst>
              <a:path w="1522438" h="609600" extrusionOk="0">
                <a:moveTo>
                  <a:pt x="1522438" y="609600"/>
                </a:moveTo>
                <a:lnTo>
                  <a:pt x="241311" y="609600"/>
                </a:lnTo>
                <a:lnTo>
                  <a:pt x="0" y="0"/>
                </a:lnTo>
                <a:lnTo>
                  <a:pt x="1522438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 rot="-9504228">
            <a:off x="9844826" y="2170477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/>
          <p:nvPr/>
        </p:nvSpPr>
        <p:spPr>
          <a:xfrm rot="-9504228">
            <a:off x="10055811" y="2264762"/>
            <a:ext cx="147270" cy="60036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 rot="-9504228">
            <a:off x="10632737" y="2762016"/>
            <a:ext cx="221487" cy="246112"/>
          </a:xfrm>
          <a:custGeom>
            <a:avLst/>
            <a:gdLst/>
            <a:ahLst/>
            <a:cxnLst/>
            <a:rect l="l" t="t" r="r" b="b"/>
            <a:pathLst>
              <a:path w="250040" h="246112" extrusionOk="0">
                <a:moveTo>
                  <a:pt x="122169" y="238755"/>
                </a:moveTo>
                <a:lnTo>
                  <a:pt x="97424" y="246112"/>
                </a:lnTo>
                <a:lnTo>
                  <a:pt x="0" y="0"/>
                </a:lnTo>
                <a:lnTo>
                  <a:pt x="30743" y="6222"/>
                </a:lnTo>
                <a:cubicBezTo>
                  <a:pt x="166236" y="39455"/>
                  <a:pt x="250040" y="85366"/>
                  <a:pt x="250040" y="136078"/>
                </a:cubicBezTo>
                <a:cubicBezTo>
                  <a:pt x="250040" y="174112"/>
                  <a:pt x="202901" y="209445"/>
                  <a:pt x="122169" y="2387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 rot="-2001173">
            <a:off x="-371695" y="5427108"/>
            <a:ext cx="2711053" cy="609600"/>
          </a:xfrm>
          <a:custGeom>
            <a:avLst/>
            <a:gdLst/>
            <a:ahLst/>
            <a:cxnLst/>
            <a:rect l="l" t="t" r="r" b="b"/>
            <a:pathLst>
              <a:path w="3060545" h="609600" extrusionOk="0">
                <a:moveTo>
                  <a:pt x="3060545" y="0"/>
                </a:moveTo>
                <a:lnTo>
                  <a:pt x="3060545" y="609600"/>
                </a:lnTo>
                <a:lnTo>
                  <a:pt x="0" y="609600"/>
                </a:lnTo>
                <a:lnTo>
                  <a:pt x="401239" y="0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 rot="3398827">
            <a:off x="2042401" y="4442192"/>
            <a:ext cx="609601" cy="553331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 rot="3398827">
            <a:off x="2331483" y="4504262"/>
            <a:ext cx="304800" cy="226066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A51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 rot="-1539309">
            <a:off x="-219745" y="3558917"/>
            <a:ext cx="2085381" cy="609600"/>
          </a:xfrm>
          <a:custGeom>
            <a:avLst/>
            <a:gdLst/>
            <a:ahLst/>
            <a:cxnLst/>
            <a:rect l="l" t="t" r="r" b="b"/>
            <a:pathLst>
              <a:path w="2354215" h="609600" extrusionOk="0">
                <a:moveTo>
                  <a:pt x="2354215" y="0"/>
                </a:moveTo>
                <a:lnTo>
                  <a:pt x="2354215" y="609600"/>
                </a:lnTo>
                <a:lnTo>
                  <a:pt x="0" y="609600"/>
                </a:lnTo>
                <a:lnTo>
                  <a:pt x="292793" y="0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 rot="3860691">
            <a:off x="1707433" y="2942196"/>
            <a:ext cx="609601" cy="553331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 rot="3860691">
            <a:off x="2007334" y="3025850"/>
            <a:ext cx="304800" cy="226066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E794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 rot="-5938287">
            <a:off x="5157807" y="5963876"/>
            <a:ext cx="1359962" cy="539988"/>
          </a:xfrm>
          <a:custGeom>
            <a:avLst/>
            <a:gdLst/>
            <a:ahLst/>
            <a:cxnLst/>
            <a:rect l="l" t="t" r="r" b="b"/>
            <a:pathLst>
              <a:path w="1359962" h="609600" extrusionOk="0">
                <a:moveTo>
                  <a:pt x="1359962" y="609600"/>
                </a:moveTo>
                <a:lnTo>
                  <a:pt x="0" y="609600"/>
                </a:lnTo>
                <a:lnTo>
                  <a:pt x="96240" y="0"/>
                </a:lnTo>
                <a:lnTo>
                  <a:pt x="1359962" y="0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 rot="-538287">
            <a:off x="5433622" y="4944506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 rot="-538287">
            <a:off x="5540201" y="4943627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4BA6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 rot="-6587260">
            <a:off x="6274857" y="6041019"/>
            <a:ext cx="1422726" cy="539988"/>
          </a:xfrm>
          <a:custGeom>
            <a:avLst/>
            <a:gdLst/>
            <a:ahLst/>
            <a:cxnLst/>
            <a:rect l="l" t="t" r="r" b="b"/>
            <a:pathLst>
              <a:path w="1422726" h="609600" extrusionOk="0">
                <a:moveTo>
                  <a:pt x="1422726" y="609600"/>
                </a:moveTo>
                <a:lnTo>
                  <a:pt x="0" y="609600"/>
                </a:lnTo>
                <a:lnTo>
                  <a:pt x="219321" y="0"/>
                </a:lnTo>
                <a:lnTo>
                  <a:pt x="1422726" y="0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 rot="-1187260">
            <a:off x="6409245" y="5035435"/>
            <a:ext cx="539989" cy="624663"/>
          </a:xfrm>
          <a:custGeom>
            <a:avLst/>
            <a:gdLst/>
            <a:ahLst/>
            <a:cxnLst/>
            <a:rect l="l" t="t" r="r" b="b"/>
            <a:pathLst>
              <a:path w="609601" h="624663" extrusionOk="0">
                <a:moveTo>
                  <a:pt x="0" y="624663"/>
                </a:moveTo>
                <a:lnTo>
                  <a:pt x="257674" y="0"/>
                </a:lnTo>
                <a:lnTo>
                  <a:pt x="351928" y="0"/>
                </a:lnTo>
                <a:lnTo>
                  <a:pt x="609601" y="624663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-1187260">
            <a:off x="6488846" y="5046343"/>
            <a:ext cx="269994" cy="255209"/>
          </a:xfrm>
          <a:custGeom>
            <a:avLst/>
            <a:gdLst/>
            <a:ahLst/>
            <a:cxnLst/>
            <a:rect l="l" t="t" r="r" b="b"/>
            <a:pathLst>
              <a:path w="304800" h="255209" extrusionOk="0">
                <a:moveTo>
                  <a:pt x="0" y="255209"/>
                </a:moveTo>
                <a:lnTo>
                  <a:pt x="105274" y="0"/>
                </a:lnTo>
                <a:lnTo>
                  <a:pt x="199526" y="0"/>
                </a:lnTo>
                <a:lnTo>
                  <a:pt x="304800" y="255209"/>
                </a:lnTo>
                <a:close/>
              </a:path>
            </a:pathLst>
          </a:custGeom>
          <a:solidFill>
            <a:srgbClr val="DB0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 rot="-1712088">
            <a:off x="8612128" y="3718636"/>
            <a:ext cx="1049352" cy="3661176"/>
          </a:xfrm>
          <a:custGeom>
            <a:avLst/>
            <a:gdLst/>
            <a:ahLst/>
            <a:cxnLst/>
            <a:rect l="l" t="t" r="r" b="b"/>
            <a:pathLst>
              <a:path w="1184628" h="3661176" extrusionOk="0">
                <a:moveTo>
                  <a:pt x="1184628" y="0"/>
                </a:moveTo>
                <a:lnTo>
                  <a:pt x="1184628" y="3661176"/>
                </a:lnTo>
                <a:lnTo>
                  <a:pt x="0" y="3017043"/>
                </a:lnTo>
                <a:lnTo>
                  <a:pt x="0" y="0"/>
                </a:lnTo>
                <a:close/>
              </a:path>
            </a:pathLst>
          </a:custGeom>
          <a:solidFill>
            <a:srgbClr val="ED9D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 rot="-1712088">
            <a:off x="7887558" y="3926638"/>
            <a:ext cx="1056826" cy="269662"/>
          </a:xfrm>
          <a:prstGeom prst="rect">
            <a:avLst/>
          </a:prstGeom>
          <a:solidFill>
            <a:srgbClr val="968C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 rot="-1712088">
            <a:off x="8484043" y="4270470"/>
            <a:ext cx="159445" cy="180000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7"/>
          <p:cNvCxnSpPr/>
          <p:nvPr/>
        </p:nvCxnSpPr>
        <p:spPr>
          <a:xfrm rot="-1712088">
            <a:off x="8840833" y="4501344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7"/>
          <p:cNvCxnSpPr/>
          <p:nvPr/>
        </p:nvCxnSpPr>
        <p:spPr>
          <a:xfrm rot="-1712088">
            <a:off x="9088045" y="5004314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7"/>
          <p:cNvCxnSpPr/>
          <p:nvPr/>
        </p:nvCxnSpPr>
        <p:spPr>
          <a:xfrm rot="-1712088">
            <a:off x="8995815" y="458316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7"/>
          <p:cNvCxnSpPr/>
          <p:nvPr/>
        </p:nvCxnSpPr>
        <p:spPr>
          <a:xfrm rot="-1712088">
            <a:off x="9043327" y="467151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7"/>
          <p:cNvCxnSpPr/>
          <p:nvPr/>
        </p:nvCxnSpPr>
        <p:spPr>
          <a:xfrm rot="-1712088">
            <a:off x="9091506" y="478183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7"/>
          <p:cNvCxnSpPr/>
          <p:nvPr/>
        </p:nvCxnSpPr>
        <p:spPr>
          <a:xfrm rot="-1712088">
            <a:off x="9136707" y="4878511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1712088">
            <a:off x="9327080" y="5500568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7"/>
          <p:cNvCxnSpPr/>
          <p:nvPr/>
        </p:nvCxnSpPr>
        <p:spPr>
          <a:xfrm rot="-1712088">
            <a:off x="9234849" y="507941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7"/>
          <p:cNvCxnSpPr/>
          <p:nvPr/>
        </p:nvCxnSpPr>
        <p:spPr>
          <a:xfrm rot="-1712088">
            <a:off x="9282361" y="516776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7"/>
          <p:cNvCxnSpPr/>
          <p:nvPr/>
        </p:nvCxnSpPr>
        <p:spPr>
          <a:xfrm rot="-1712088">
            <a:off x="9330541" y="5278088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7"/>
          <p:cNvCxnSpPr/>
          <p:nvPr/>
        </p:nvCxnSpPr>
        <p:spPr>
          <a:xfrm rot="-1712088">
            <a:off x="9375741" y="5374765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7"/>
          <p:cNvCxnSpPr/>
          <p:nvPr/>
        </p:nvCxnSpPr>
        <p:spPr>
          <a:xfrm rot="-1712088">
            <a:off x="9567584" y="6010246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7"/>
          <p:cNvCxnSpPr/>
          <p:nvPr/>
        </p:nvCxnSpPr>
        <p:spPr>
          <a:xfrm rot="-1712088">
            <a:off x="9475353" y="558909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7"/>
          <p:cNvCxnSpPr/>
          <p:nvPr/>
        </p:nvCxnSpPr>
        <p:spPr>
          <a:xfrm rot="-1712088">
            <a:off x="9522865" y="5677442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7"/>
          <p:cNvCxnSpPr/>
          <p:nvPr/>
        </p:nvCxnSpPr>
        <p:spPr>
          <a:xfrm rot="-1712088">
            <a:off x="9571045" y="578776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7"/>
          <p:cNvCxnSpPr/>
          <p:nvPr/>
        </p:nvCxnSpPr>
        <p:spPr>
          <a:xfrm rot="-1712088">
            <a:off x="9616245" y="5884443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7"/>
          <p:cNvCxnSpPr/>
          <p:nvPr/>
        </p:nvCxnSpPr>
        <p:spPr>
          <a:xfrm rot="-1712088">
            <a:off x="9806618" y="6506500"/>
            <a:ext cx="312057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7"/>
          <p:cNvCxnSpPr/>
          <p:nvPr/>
        </p:nvCxnSpPr>
        <p:spPr>
          <a:xfrm rot="-1712088">
            <a:off x="9714388" y="6085346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4" name="Google Shape;274;p7"/>
          <p:cNvCxnSpPr/>
          <p:nvPr/>
        </p:nvCxnSpPr>
        <p:spPr>
          <a:xfrm rot="-1712088">
            <a:off x="9761899" y="617369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" name="Google Shape;275;p7"/>
          <p:cNvCxnSpPr/>
          <p:nvPr/>
        </p:nvCxnSpPr>
        <p:spPr>
          <a:xfrm rot="-1712088">
            <a:off x="9810079" y="6284020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7"/>
          <p:cNvCxnSpPr/>
          <p:nvPr/>
        </p:nvCxnSpPr>
        <p:spPr>
          <a:xfrm rot="-1712088">
            <a:off x="9855279" y="638069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7"/>
          <p:cNvCxnSpPr/>
          <p:nvPr/>
        </p:nvCxnSpPr>
        <p:spPr>
          <a:xfrm rot="-1712088">
            <a:off x="9967387" y="657691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7"/>
          <p:cNvCxnSpPr/>
          <p:nvPr/>
        </p:nvCxnSpPr>
        <p:spPr>
          <a:xfrm rot="-1712088">
            <a:off x="10014899" y="6665264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7"/>
          <p:cNvCxnSpPr/>
          <p:nvPr/>
        </p:nvCxnSpPr>
        <p:spPr>
          <a:xfrm rot="-1712088">
            <a:off x="10063078" y="6775587"/>
            <a:ext cx="191334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7"/>
          <p:cNvSpPr/>
          <p:nvPr/>
        </p:nvSpPr>
        <p:spPr>
          <a:xfrm rot="-1763987">
            <a:off x="8519760" y="5600830"/>
            <a:ext cx="836915" cy="1576084"/>
          </a:xfrm>
          <a:custGeom>
            <a:avLst/>
            <a:gdLst/>
            <a:ahLst/>
            <a:cxnLst/>
            <a:rect l="l" t="t" r="r" b="b"/>
            <a:pathLst>
              <a:path w="944805" h="1576084" extrusionOk="0">
                <a:moveTo>
                  <a:pt x="848629" y="12375"/>
                </a:moveTo>
                <a:cubicBezTo>
                  <a:pt x="905148" y="36280"/>
                  <a:pt x="944804" y="92244"/>
                  <a:pt x="944805" y="157471"/>
                </a:cubicBezTo>
                <a:lnTo>
                  <a:pt x="944805" y="1472281"/>
                </a:lnTo>
                <a:cubicBezTo>
                  <a:pt x="944804" y="1494023"/>
                  <a:pt x="940398" y="1514736"/>
                  <a:pt x="932430" y="1533576"/>
                </a:cubicBezTo>
                <a:lnTo>
                  <a:pt x="903770" y="1576084"/>
                </a:lnTo>
                <a:lnTo>
                  <a:pt x="0" y="1066840"/>
                </a:lnTo>
                <a:lnTo>
                  <a:pt x="0" y="157471"/>
                </a:lnTo>
                <a:cubicBezTo>
                  <a:pt x="0" y="70502"/>
                  <a:pt x="70502" y="0"/>
                  <a:pt x="157471" y="0"/>
                </a:cubicBezTo>
                <a:lnTo>
                  <a:pt x="787334" y="0"/>
                </a:lnTo>
                <a:cubicBezTo>
                  <a:pt x="809076" y="0"/>
                  <a:pt x="829790" y="4406"/>
                  <a:pt x="848629" y="12375"/>
                </a:cubicBezTo>
                <a:close/>
              </a:path>
            </a:pathLst>
          </a:custGeom>
          <a:solidFill>
            <a:srgbClr val="F1EC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rot="-1763987">
            <a:off x="8531428" y="5966711"/>
            <a:ext cx="836915" cy="891078"/>
          </a:xfrm>
          <a:custGeom>
            <a:avLst/>
            <a:gdLst/>
            <a:ahLst/>
            <a:cxnLst/>
            <a:rect l="l" t="t" r="r" b="b"/>
            <a:pathLst>
              <a:path w="944805" h="891078" extrusionOk="0">
                <a:moveTo>
                  <a:pt x="944805" y="0"/>
                </a:moveTo>
                <a:lnTo>
                  <a:pt x="944805" y="891078"/>
                </a:lnTo>
                <a:lnTo>
                  <a:pt x="363734" y="891078"/>
                </a:lnTo>
                <a:lnTo>
                  <a:pt x="0" y="686126"/>
                </a:lnTo>
                <a:lnTo>
                  <a:pt x="0" y="0"/>
                </a:lnTo>
                <a:close/>
              </a:path>
            </a:pathLst>
          </a:custGeom>
          <a:solidFill>
            <a:srgbClr val="E893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-7338974">
            <a:off x="7345334" y="6210675"/>
            <a:ext cx="1392018" cy="387328"/>
          </a:xfrm>
          <a:custGeom>
            <a:avLst/>
            <a:gdLst/>
            <a:ahLst/>
            <a:cxnLst/>
            <a:rect l="l" t="t" r="r" b="b"/>
            <a:pathLst>
              <a:path w="1392018" h="437260" extrusionOk="0">
                <a:moveTo>
                  <a:pt x="1392018" y="437260"/>
                </a:moveTo>
                <a:lnTo>
                  <a:pt x="0" y="437260"/>
                </a:lnTo>
                <a:lnTo>
                  <a:pt x="276597" y="0"/>
                </a:lnTo>
                <a:lnTo>
                  <a:pt x="1392018" y="0"/>
                </a:lnTo>
                <a:close/>
              </a:path>
            </a:pathLst>
          </a:custGeom>
          <a:solidFill>
            <a:srgbClr val="D7C6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/>
          <p:nvPr/>
        </p:nvSpPr>
        <p:spPr>
          <a:xfrm rot="-1938974">
            <a:off x="7343135" y="5134452"/>
            <a:ext cx="387328" cy="738909"/>
          </a:xfrm>
          <a:prstGeom prst="triangle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 rot="-1938974">
            <a:off x="7352490" y="5163064"/>
            <a:ext cx="193664" cy="369454"/>
          </a:xfrm>
          <a:custGeom>
            <a:avLst/>
            <a:gdLst/>
            <a:ahLst/>
            <a:cxnLst/>
            <a:rect l="l" t="t" r="r" b="b"/>
            <a:pathLst>
              <a:path w="304800" h="369454" extrusionOk="0">
                <a:moveTo>
                  <a:pt x="0" y="369454"/>
                </a:moveTo>
                <a:lnTo>
                  <a:pt x="152400" y="0"/>
                </a:lnTo>
                <a:lnTo>
                  <a:pt x="304800" y="369454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7"/>
          <p:cNvCxnSpPr/>
          <p:nvPr/>
        </p:nvCxnSpPr>
        <p:spPr>
          <a:xfrm rot="10800000">
            <a:off x="7650569" y="5858144"/>
            <a:ext cx="558312" cy="9998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7"/>
          <p:cNvCxnSpPr/>
          <p:nvPr/>
        </p:nvCxnSpPr>
        <p:spPr>
          <a:xfrm rot="-7338974">
            <a:off x="7437449" y="6314683"/>
            <a:ext cx="129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7"/>
          <p:cNvSpPr/>
          <p:nvPr/>
        </p:nvSpPr>
        <p:spPr>
          <a:xfrm rot="-2441618">
            <a:off x="9291110" y="3963754"/>
            <a:ext cx="539989" cy="763969"/>
          </a:xfrm>
          <a:custGeom>
            <a:avLst/>
            <a:gdLst/>
            <a:ahLst/>
            <a:cxnLst/>
            <a:rect l="l" t="t" r="r" b="b"/>
            <a:pathLst>
              <a:path w="609601" h="644529" extrusionOk="0">
                <a:moveTo>
                  <a:pt x="0" y="644529"/>
                </a:moveTo>
                <a:lnTo>
                  <a:pt x="260574" y="12836"/>
                </a:lnTo>
                <a:lnTo>
                  <a:pt x="304801" y="0"/>
                </a:lnTo>
                <a:lnTo>
                  <a:pt x="349028" y="12836"/>
                </a:lnTo>
                <a:lnTo>
                  <a:pt x="609601" y="644529"/>
                </a:lnTo>
                <a:close/>
              </a:path>
            </a:pathLst>
          </a:custGeom>
          <a:solidFill>
            <a:srgbClr val="64A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 rot="-7841618">
            <a:off x="9312817" y="5171311"/>
            <a:ext cx="2165656" cy="539988"/>
          </a:xfrm>
          <a:custGeom>
            <a:avLst/>
            <a:gdLst/>
            <a:ahLst/>
            <a:cxnLst/>
            <a:rect l="l" t="t" r="r" b="b"/>
            <a:pathLst>
              <a:path w="2165656" h="609600" extrusionOk="0">
                <a:moveTo>
                  <a:pt x="2165656" y="609600"/>
                </a:moveTo>
                <a:lnTo>
                  <a:pt x="708885" y="609600"/>
                </a:lnTo>
                <a:lnTo>
                  <a:pt x="0" y="0"/>
                </a:lnTo>
                <a:lnTo>
                  <a:pt x="2165656" y="0"/>
                </a:lnTo>
                <a:close/>
              </a:path>
            </a:pathLst>
          </a:custGeom>
          <a:solidFill>
            <a:srgbClr val="B5CF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 rot="-7841618">
            <a:off x="9876775" y="4611365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 rot="-7841618">
            <a:off x="10024726" y="4805592"/>
            <a:ext cx="166255" cy="5318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 rot="-7841618">
            <a:off x="10277948" y="5710397"/>
            <a:ext cx="792843" cy="305058"/>
          </a:xfrm>
          <a:custGeom>
            <a:avLst/>
            <a:gdLst/>
            <a:ahLst/>
            <a:cxnLst/>
            <a:rect l="l" t="t" r="r" b="b"/>
            <a:pathLst>
              <a:path w="792843" h="344384" extrusionOk="0">
                <a:moveTo>
                  <a:pt x="777631" y="220656"/>
                </a:moveTo>
                <a:cubicBezTo>
                  <a:pt x="737737" y="268475"/>
                  <a:pt x="622067" y="309524"/>
                  <a:pt x="462737" y="335926"/>
                </a:cubicBezTo>
                <a:lnTo>
                  <a:pt x="399206" y="344384"/>
                </a:lnTo>
                <a:lnTo>
                  <a:pt x="0" y="1091"/>
                </a:lnTo>
                <a:lnTo>
                  <a:pt x="44118" y="0"/>
                </a:lnTo>
                <a:cubicBezTo>
                  <a:pt x="457627" y="0"/>
                  <a:pt x="792843" y="82221"/>
                  <a:pt x="792843" y="183645"/>
                </a:cubicBezTo>
                <a:cubicBezTo>
                  <a:pt x="792843" y="196323"/>
                  <a:pt x="787605" y="208701"/>
                  <a:pt x="777631" y="2206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 rot="5400000">
            <a:off x="-691974" y="6219826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62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91974" y="6219826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0"/>
            <a:ext cx="10526808" cy="36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9493" y="1733266"/>
            <a:ext cx="8679976" cy="1787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+mj-lt"/>
              </a:rPr>
              <a:t>CHÀO MỪNG CÁC CON ĐẾN VỚI TIẾT HỌC NGÀY HÔM NAY!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1262" y="191869"/>
            <a:ext cx="4966648" cy="914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rgbClr val="FF9900"/>
                </a:solidFill>
              </a:rPr>
              <a:t>2. </a:t>
            </a:r>
            <a:r>
              <a:rPr lang="en-US" sz="3200" b="1" dirty="0" err="1" smtClean="0">
                <a:solidFill>
                  <a:srgbClr val="FF9900"/>
                </a:solidFill>
              </a:rPr>
              <a:t>Thay</a:t>
            </a:r>
            <a:r>
              <a:rPr lang="en-US" sz="3200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err="1" smtClean="0">
                <a:solidFill>
                  <a:srgbClr val="FF9900"/>
                </a:solidFill>
              </a:rPr>
              <a:t>đổi</a:t>
            </a:r>
            <a:r>
              <a:rPr lang="en-US" sz="3200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err="1" smtClean="0">
                <a:solidFill>
                  <a:srgbClr val="FF9900"/>
                </a:solidFill>
              </a:rPr>
              <a:t>kiểu</a:t>
            </a:r>
            <a:r>
              <a:rPr lang="en-US" sz="3200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err="1" smtClean="0">
                <a:solidFill>
                  <a:srgbClr val="FF9900"/>
                </a:solidFill>
              </a:rPr>
              <a:t>chữ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an"/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an"/>
              </a:rPr>
            </a:b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an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9760" y="2209800"/>
            <a:ext cx="6981285" cy="339943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smtClean="0">
                <a:solidFill>
                  <a:schemeClr val="tx1"/>
                </a:solidFill>
                <a:latin typeface="Time new roman"/>
              </a:rPr>
              <a:t>Tôi yêu truyện cổ nước tôi</a:t>
            </a:r>
            <a:endParaRPr lang="en-US" sz="3200" smtClean="0">
              <a:solidFill>
                <a:schemeClr val="tx1"/>
              </a:solidFill>
              <a:latin typeface="Time new roman"/>
            </a:endParaRPr>
          </a:p>
          <a:p>
            <a:r>
              <a:rPr lang="en-US" sz="3200" b="1" smtClean="0">
                <a:solidFill>
                  <a:schemeClr val="tx1"/>
                </a:solidFill>
                <a:latin typeface="Time new roman"/>
              </a:rPr>
              <a:t>Vừa nhân hậu lại tuyệt vời sâu xa</a:t>
            </a:r>
            <a:endParaRPr lang="en-US" sz="3200" smtClean="0">
              <a:solidFill>
                <a:schemeClr val="tx1"/>
              </a:solidFill>
              <a:latin typeface="Time new roman"/>
            </a:endParaRPr>
          </a:p>
          <a:p>
            <a:r>
              <a:rPr lang="en-US" sz="3200" i="1" smtClean="0">
                <a:solidFill>
                  <a:schemeClr val="tx1"/>
                </a:solidFill>
                <a:latin typeface="Time new roman"/>
              </a:rPr>
              <a:t>Thương người rồi mới thương ta</a:t>
            </a:r>
            <a:endParaRPr lang="en-US" sz="3200" smtClean="0">
              <a:solidFill>
                <a:schemeClr val="tx1"/>
              </a:solidFill>
              <a:latin typeface="Time new roman"/>
            </a:endParaRPr>
          </a:p>
          <a:p>
            <a:r>
              <a:rPr lang="en-US" sz="3200" i="1" smtClean="0">
                <a:solidFill>
                  <a:schemeClr val="tx1"/>
                </a:solidFill>
                <a:latin typeface="Time new roman"/>
              </a:rPr>
              <a:t>Yêu nhau dù mấy cách xa cũng tìm</a:t>
            </a:r>
            <a:endParaRPr lang="en-US" sz="3200" smtClean="0">
              <a:solidFill>
                <a:schemeClr val="tx1"/>
              </a:solidFill>
              <a:latin typeface="Time new roman"/>
            </a:endParaRPr>
          </a:p>
          <a:p>
            <a:r>
              <a:rPr lang="en-US" sz="3200" u="sng" smtClean="0">
                <a:solidFill>
                  <a:schemeClr val="tx1"/>
                </a:solidFill>
                <a:latin typeface="Time new roman"/>
              </a:rPr>
              <a:t>Ở hiền thì lại </a:t>
            </a:r>
            <a:r>
              <a:rPr lang="en-US" sz="3200" i="1" u="sng" smtClean="0">
                <a:solidFill>
                  <a:schemeClr val="tx1"/>
                </a:solidFill>
                <a:latin typeface="Time new roman"/>
              </a:rPr>
              <a:t>gặp hiền</a:t>
            </a:r>
            <a:endParaRPr lang="en-US" sz="3200" smtClean="0">
              <a:solidFill>
                <a:schemeClr val="tx1"/>
              </a:solidFill>
              <a:latin typeface="Time new roman"/>
            </a:endParaRPr>
          </a:p>
          <a:p>
            <a:r>
              <a:rPr lang="en-US" sz="3200" u="sng" smtClean="0">
                <a:solidFill>
                  <a:schemeClr val="tx1"/>
                </a:solidFill>
                <a:latin typeface="Time new roman"/>
              </a:rPr>
              <a:t>Người ngay thì được phật, tiên độ trì.</a:t>
            </a:r>
            <a:endParaRPr lang="en-US" sz="3200" smtClean="0">
              <a:solidFill>
                <a:schemeClr val="tx1"/>
              </a:solidFill>
              <a:latin typeface="Time new roman"/>
            </a:endParaRPr>
          </a:p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106269"/>
            <a:ext cx="7756478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Các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dòng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dưới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đây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được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trình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bày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kiểu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chữ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gì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660" y="2286000"/>
            <a:ext cx="96088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1287780" y="2667000"/>
            <a:ext cx="594360" cy="533400"/>
          </a:xfrm>
          <a:prstGeom prst="flowChartProcess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 flipV="1">
            <a:off x="2080260" y="2667000"/>
            <a:ext cx="792480" cy="533400"/>
          </a:xfrm>
          <a:prstGeom prst="flowChartProcess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070860" y="2667000"/>
            <a:ext cx="495300" cy="609600"/>
          </a:xfrm>
          <a:prstGeom prst="flowChartProcess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5665" y="38100"/>
            <a:ext cx="45235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Thay</a:t>
            </a:r>
            <a:r>
              <a:rPr lang="en-US" sz="32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đổi</a:t>
            </a:r>
            <a:r>
              <a:rPr lang="en-US" sz="32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kiểu</a:t>
            </a:r>
            <a:r>
              <a:rPr lang="en-US" sz="32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+mj-lt"/>
                <a:ea typeface="+mj-ea"/>
                <a:cs typeface="+mj-cs"/>
              </a:rPr>
              <a:t>chữ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 flipV="1">
            <a:off x="1584960" y="3154364"/>
            <a:ext cx="0" cy="1874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93420" y="4983163"/>
            <a:ext cx="2595690" cy="58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2377440" y="3124200"/>
            <a:ext cx="416052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52614" y="4953000"/>
            <a:ext cx="3136544" cy="58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3467100" y="1676400"/>
            <a:ext cx="24765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073214" y="1143000"/>
            <a:ext cx="3715944" cy="58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672" y="822573"/>
            <a:ext cx="92964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bày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mấy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kiểu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chữ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kiểu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chữ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 new roman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 new roman"/>
              </a:rPr>
              <a:t>?</a:t>
            </a:r>
            <a:endParaRPr lang="en-US" sz="32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" name="Slide Number Placeholder 17"/>
          <p:cNvSpPr txBox="1">
            <a:spLocks/>
          </p:cNvSpPr>
          <p:nvPr/>
        </p:nvSpPr>
        <p:spPr>
          <a:xfrm>
            <a:off x="8519160" y="6356987"/>
            <a:ext cx="2773680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3D26562C-6AE7-455B-AB28-8715039719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7" y="824098"/>
            <a:ext cx="1301430" cy="11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9" y="35243"/>
            <a:ext cx="6977670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3200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32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32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200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3200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27" y="749588"/>
            <a:ext cx="868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86149"/>
              </p:ext>
            </p:extLst>
          </p:nvPr>
        </p:nvGraphicFramePr>
        <p:xfrm>
          <a:off x="-1" y="1828800"/>
          <a:ext cx="1079976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9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tc>
                  <a:txBody>
                    <a:bodyPr/>
                    <a:lstStyle/>
                    <a:p>
                      <a:r>
                        <a:rPr lang="en-US" sz="2800" b="1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800" b="1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tc>
                  <a:txBody>
                    <a:bodyPr/>
                    <a:lstStyle/>
                    <a:p>
                      <a:r>
                        <a:rPr lang="en-US" sz="2800" b="1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872" marR="11887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35" y="2999497"/>
            <a:ext cx="594360" cy="576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35" y="3929389"/>
            <a:ext cx="594360" cy="560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35" y="4734404"/>
            <a:ext cx="594360" cy="637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19160" y="2900497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48245" y="3782522"/>
            <a:ext cx="1882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598715" y="4664547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3"/>
          <p:cNvSpPr txBox="1">
            <a:spLocks/>
          </p:cNvSpPr>
          <p:nvPr/>
        </p:nvSpPr>
        <p:spPr>
          <a:xfrm>
            <a:off x="8519160" y="6356987"/>
            <a:ext cx="2773680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3D26562C-6AE7-455B-AB28-871503971912}" type="slidenum">
              <a:rPr lang="en-US" sz="2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43731" y="401812"/>
            <a:ext cx="7664294" cy="721967"/>
          </a:xfrm>
          <a:prstGeom prst="rect">
            <a:avLst/>
          </a:prstGeom>
          <a:solidFill>
            <a:srgbClr val="FF00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Nêu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các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thực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hiện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để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thay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đổi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kiểu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dirty="0" err="1" smtClean="0">
                <a:ln w="11430"/>
                <a:solidFill>
                  <a:schemeClr val="tx1"/>
                </a:solidFill>
                <a:latin typeface="Time new roman"/>
              </a:rPr>
              <a:t>chữ</a:t>
            </a:r>
            <a:r>
              <a:rPr lang="en-US" sz="2800" dirty="0" smtClean="0">
                <a:ln w="11430"/>
                <a:solidFill>
                  <a:schemeClr val="tx1"/>
                </a:solidFill>
                <a:latin typeface="Time new roman"/>
              </a:rPr>
              <a:t>?</a:t>
            </a:r>
            <a:endParaRPr lang="en-US" sz="2800" dirty="0">
              <a:ln w="11430"/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1283" y="2132462"/>
            <a:ext cx="10698480" cy="200483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latin typeface="Time new roman"/>
              </a:rPr>
              <a:t>B1: </a:t>
            </a:r>
            <a:r>
              <a:rPr lang="en-US" sz="2800" dirty="0" err="1" smtClean="0">
                <a:latin typeface="Time new roman"/>
              </a:rPr>
              <a:t>Chọn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phần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văn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bản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cần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muốn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trình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bày</a:t>
            </a:r>
            <a:endParaRPr lang="en-US" sz="2800" dirty="0" smtClean="0">
              <a:latin typeface="Time new roman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 new roman"/>
              </a:rPr>
              <a:t>B2: </a:t>
            </a:r>
            <a:r>
              <a:rPr lang="en-US" sz="2800" dirty="0" err="1" smtClean="0">
                <a:latin typeface="Time new roman"/>
              </a:rPr>
              <a:t>Nháy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nút</a:t>
            </a:r>
            <a:r>
              <a:rPr lang="en-US" sz="2800" dirty="0" smtClean="0">
                <a:latin typeface="Time new roman"/>
              </a:rPr>
              <a:t>   </a:t>
            </a:r>
            <a:r>
              <a:rPr lang="en-US" sz="2800" b="1" dirty="0" smtClean="0">
                <a:latin typeface="Time new roman"/>
              </a:rPr>
              <a:t>    </a:t>
            </a:r>
            <a:r>
              <a:rPr lang="en-US" sz="2800" dirty="0" err="1" smtClean="0">
                <a:latin typeface="Time new roman"/>
              </a:rPr>
              <a:t>để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tạo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chữ</a:t>
            </a:r>
            <a:r>
              <a:rPr lang="en-US" sz="2800" dirty="0" smtClean="0">
                <a:latin typeface="Time new roman"/>
              </a:rPr>
              <a:t> in </a:t>
            </a:r>
            <a:r>
              <a:rPr lang="en-US" sz="2800" dirty="0" err="1" smtClean="0">
                <a:latin typeface="Time new roman"/>
              </a:rPr>
              <a:t>đậm</a:t>
            </a:r>
            <a:r>
              <a:rPr lang="en-US" sz="2800" dirty="0" smtClean="0">
                <a:latin typeface="Time new roman"/>
              </a:rPr>
              <a:t>, </a:t>
            </a:r>
            <a:r>
              <a:rPr lang="en-US" sz="2800" dirty="0" err="1" smtClean="0">
                <a:latin typeface="Time new roman"/>
              </a:rPr>
              <a:t>nháy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nút</a:t>
            </a:r>
            <a:r>
              <a:rPr lang="en-US" sz="2800" dirty="0" smtClean="0">
                <a:latin typeface="Time new roman"/>
              </a:rPr>
              <a:t>           </a:t>
            </a:r>
            <a:r>
              <a:rPr lang="en-US" sz="2800" dirty="0" err="1" smtClean="0">
                <a:latin typeface="Time new roman"/>
              </a:rPr>
              <a:t>để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tạo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chữ</a:t>
            </a:r>
            <a:r>
              <a:rPr lang="en-US" sz="2800" dirty="0" smtClean="0">
                <a:latin typeface="Time new roman"/>
              </a:rPr>
              <a:t> in </a:t>
            </a:r>
            <a:r>
              <a:rPr lang="en-US" sz="2800" dirty="0" err="1" smtClean="0">
                <a:latin typeface="Time new roman"/>
              </a:rPr>
              <a:t>nghiêng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hoặc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nháy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nút</a:t>
            </a:r>
            <a:r>
              <a:rPr lang="en-US" sz="2800" dirty="0" smtClean="0">
                <a:latin typeface="Time new roman"/>
              </a:rPr>
              <a:t>         </a:t>
            </a:r>
            <a:r>
              <a:rPr lang="en-US" sz="2800" dirty="0" err="1" smtClean="0">
                <a:latin typeface="Time new roman"/>
              </a:rPr>
              <a:t>để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tạo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chữ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ghạch</a:t>
            </a:r>
            <a:r>
              <a:rPr lang="en-US" sz="2800" dirty="0" smtClean="0">
                <a:latin typeface="Time new roman"/>
              </a:rPr>
              <a:t> </a:t>
            </a:r>
            <a:r>
              <a:rPr lang="en-US" sz="2800" dirty="0" err="1" smtClean="0">
                <a:latin typeface="Time new roman"/>
              </a:rPr>
              <a:t>chân</a:t>
            </a:r>
            <a:r>
              <a:rPr lang="en-US" sz="2800" dirty="0" smtClean="0">
                <a:latin typeface="Time new roman"/>
              </a:rPr>
              <a:t>. </a:t>
            </a:r>
            <a:endParaRPr lang="en-US" sz="2800" dirty="0">
              <a:latin typeface="Time new roman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026083" y="6889249"/>
            <a:ext cx="2773680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3D26562C-6AE7-455B-AB28-871503971912}" type="slidenum">
              <a:rPr lang="en-US" sz="2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039" y="2811440"/>
            <a:ext cx="533400" cy="616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705" y="2811440"/>
            <a:ext cx="600075" cy="593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32" y="3577987"/>
            <a:ext cx="663240" cy="55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0" y="271275"/>
            <a:ext cx="1301430" cy="11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4370" y="260991"/>
            <a:ext cx="3173105" cy="680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/>
              <a:t>3. </a:t>
            </a:r>
            <a:r>
              <a:rPr lang="en-US" sz="2800" b="1" dirty="0" err="1" smtClean="0"/>
              <a:t>Căn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</a:t>
            </a:r>
            <a:r>
              <a:rPr lang="en-US" sz="2800" b="1" dirty="0" smtClean="0"/>
              <a:t> </a:t>
            </a:r>
            <a:endParaRPr lang="vi-VN" sz="2800" b="1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2" y="1623701"/>
            <a:ext cx="9396536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890" y="3725801"/>
            <a:ext cx="2449760" cy="2331184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Căn lề trái 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466" y="3452523"/>
            <a:ext cx="2017712" cy="1595021"/>
          </a:xfrm>
          <a:prstGeom prst="upArrow">
            <a:avLst>
              <a:gd name="adj1" fmla="val 51114"/>
              <a:gd name="adj2" fmla="val 490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Căn giữa 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378" y="3422002"/>
            <a:ext cx="2135872" cy="2280285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Căn lề phải 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3418" y="3569680"/>
            <a:ext cx="2472640" cy="3022699"/>
          </a:xfrm>
          <a:prstGeom prst="upArrow">
            <a:avLst>
              <a:gd name="adj1" fmla="val 50000"/>
              <a:gd name="adj2" fmla="val 5804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Căn đều hai bên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9368" y="1703273"/>
            <a:ext cx="8660286" cy="173104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23427"/>
            <a:ext cx="6284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333" y="2341280"/>
            <a:ext cx="3378274" cy="10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 10"/>
          <p:cNvSpPr/>
          <p:nvPr/>
        </p:nvSpPr>
        <p:spPr>
          <a:xfrm>
            <a:off x="1502951" y="365855"/>
            <a:ext cx="7613753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Câu</a:t>
            </a:r>
            <a:r>
              <a:rPr lang="en-US" sz="2800" dirty="0" smtClean="0">
                <a:solidFill>
                  <a:srgbClr val="002060"/>
                </a:solidFill>
              </a:rPr>
              <a:t> 1:</a:t>
            </a: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Đáp án 10">
            <a:extLst>
              <a:ext uri="{FF2B5EF4-FFF2-40B4-BE49-F238E27FC236}">
                <a16:creationId xmlns:a16="http://schemas.microsoft.com/office/drawing/2014/main" xmlns="" id="{2ED1B805-CE9D-4ACF-B268-24CB0867E8F0}"/>
              </a:ext>
            </a:extLst>
          </p:cNvPr>
          <p:cNvSpPr/>
          <p:nvPr/>
        </p:nvSpPr>
        <p:spPr>
          <a:xfrm>
            <a:off x="2756473" y="2677788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09" y="1187548"/>
            <a:ext cx="668547" cy="6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 10"/>
          <p:cNvSpPr/>
          <p:nvPr/>
        </p:nvSpPr>
        <p:spPr>
          <a:xfrm>
            <a:off x="1851403" y="414058"/>
            <a:ext cx="7054195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Đáp án 10">
            <a:extLst>
              <a:ext uri="{FF2B5EF4-FFF2-40B4-BE49-F238E27FC236}">
                <a16:creationId xmlns:a16="http://schemas.microsoft.com/office/drawing/2014/main" xmlns="" id="{2ED1B805-CE9D-4ACF-B268-24CB0867E8F0}"/>
              </a:ext>
            </a:extLst>
          </p:cNvPr>
          <p:cNvSpPr/>
          <p:nvPr/>
        </p:nvSpPr>
        <p:spPr>
          <a:xfrm>
            <a:off x="2663529" y="3041013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90" y="1206556"/>
            <a:ext cx="715793" cy="6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 10"/>
          <p:cNvSpPr/>
          <p:nvPr/>
        </p:nvSpPr>
        <p:spPr>
          <a:xfrm>
            <a:off x="2144397" y="381656"/>
            <a:ext cx="704054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 smtClean="0">
                <a:solidFill>
                  <a:srgbClr val="002060"/>
                </a:solidFill>
              </a:rPr>
              <a:t>Câu</a:t>
            </a:r>
            <a:r>
              <a:rPr lang="en-US" sz="2800" dirty="0" smtClean="0">
                <a:solidFill>
                  <a:srgbClr val="002060"/>
                </a:solidFill>
              </a:rPr>
              <a:t> 3:</a:t>
            </a:r>
          </a:p>
          <a:p>
            <a:pPr lvl="0" algn="ctr">
              <a:defRPr/>
            </a:pP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Đáp án 10">
            <a:extLst>
              <a:ext uri="{FF2B5EF4-FFF2-40B4-BE49-F238E27FC236}">
                <a16:creationId xmlns:a16="http://schemas.microsoft.com/office/drawing/2014/main" xmlns="" id="{2ED1B805-CE9D-4ACF-B268-24CB0867E8F0}"/>
              </a:ext>
            </a:extLst>
          </p:cNvPr>
          <p:cNvSpPr/>
          <p:nvPr/>
        </p:nvSpPr>
        <p:spPr>
          <a:xfrm>
            <a:off x="3111316" y="2730625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410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 10"/>
          <p:cNvSpPr/>
          <p:nvPr/>
        </p:nvSpPr>
        <p:spPr>
          <a:xfrm>
            <a:off x="2267226" y="572724"/>
            <a:ext cx="7217968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4:</a:t>
            </a:r>
          </a:p>
          <a:p>
            <a:pPr lvl="0" algn="ctr">
              <a:defRPr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Đáp án 10">
            <a:extLst>
              <a:ext uri="{FF2B5EF4-FFF2-40B4-BE49-F238E27FC236}">
                <a16:creationId xmlns:a16="http://schemas.microsoft.com/office/drawing/2014/main" xmlns="" id="{2ED1B805-CE9D-4ACF-B268-24CB0867E8F0}"/>
              </a:ext>
            </a:extLst>
          </p:cNvPr>
          <p:cNvSpPr/>
          <p:nvPr/>
        </p:nvSpPr>
        <p:spPr>
          <a:xfrm>
            <a:off x="2731768" y="2854882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690" y="530171"/>
            <a:ext cx="9656811" cy="58477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Hai phím nào dưới đây có chức năng gõ chữ hoa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3276866" y="1616025"/>
            <a:ext cx="3563121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pl-P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Shift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Alt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3242527" y="2744634"/>
            <a:ext cx="3597460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pl-P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Tab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vi-VN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Enter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3242527" y="3873243"/>
            <a:ext cx="3597460" cy="58477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Capslock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vi-VN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à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Shift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3276866" y="4932326"/>
            <a:ext cx="3563121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Alt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Ctrl</a:t>
            </a:r>
            <a:endParaRPr lang="vi-V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 10"/>
          <p:cNvSpPr/>
          <p:nvPr/>
        </p:nvSpPr>
        <p:spPr>
          <a:xfrm>
            <a:off x="1775907" y="995805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Đáp án 10">
            <a:extLst>
              <a:ext uri="{FF2B5EF4-FFF2-40B4-BE49-F238E27FC236}">
                <a16:creationId xmlns:a16="http://schemas.microsoft.com/office/drawing/2014/main" xmlns="" id="{2ED1B805-CE9D-4ACF-B268-24CB0867E8F0}"/>
              </a:ext>
            </a:extLst>
          </p:cNvPr>
          <p:cNvSpPr/>
          <p:nvPr/>
        </p:nvSpPr>
        <p:spPr>
          <a:xfrm>
            <a:off x="2567995" y="3372069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70" y="1714352"/>
            <a:ext cx="707289" cy="6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 10"/>
          <p:cNvSpPr/>
          <p:nvPr/>
        </p:nvSpPr>
        <p:spPr>
          <a:xfrm>
            <a:off x="1688749" y="576487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2800" dirty="0" err="1" smtClean="0">
                <a:solidFill>
                  <a:srgbClr val="002060"/>
                </a:solidFill>
              </a:rPr>
              <a:t>Câu</a:t>
            </a:r>
            <a:r>
              <a:rPr lang="en-US" sz="2800" dirty="0" smtClean="0">
                <a:solidFill>
                  <a:srgbClr val="002060"/>
                </a:solidFill>
              </a:rPr>
              <a:t> 6: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Đáp án 10">
            <a:extLst>
              <a:ext uri="{FF2B5EF4-FFF2-40B4-BE49-F238E27FC236}">
                <a16:creationId xmlns=""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431517" y="303087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493715"/>
            <a:ext cx="777922" cy="77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6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49" y="332261"/>
            <a:ext cx="8559065" cy="12126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chọn biểu tượng của  con trỏ soạn thảo trong phần mềm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Word?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7541" y="2256010"/>
            <a:ext cx="572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</a:t>
            </a:r>
            <a:endParaRPr kumimoji="0" lang="en-US" alt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47" y="2110067"/>
            <a:ext cx="746784" cy="87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40634" y="3680889"/>
            <a:ext cx="6864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B. </a:t>
            </a:r>
            <a:endParaRPr kumimoji="0" lang="en-US" alt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02" y="3777981"/>
            <a:ext cx="939315" cy="8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57686" y="2256010"/>
            <a:ext cx="10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endParaRPr kumimoji="0" lang="en-US" alt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83" y="2018861"/>
            <a:ext cx="397705" cy="82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57686" y="377798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</a:t>
            </a:r>
            <a:endParaRPr kumimoji="0" lang="en-US" alt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37" y="3726256"/>
            <a:ext cx="572593" cy="7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776875" y="3973276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vi-VN" altLang="vi-V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79942" y="2213309"/>
            <a:ext cx="719189" cy="730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0" y="451530"/>
            <a:ext cx="9785445" cy="1212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phầm mềm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Word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để xuống dòng, em thực hiện thao tác sau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đây?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0500" y="2033516"/>
            <a:ext cx="1079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80983" y="2033516"/>
            <a:ext cx="94163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vi-VN" alt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A.    Nhấn phím </a:t>
            </a:r>
            <a:r>
              <a:rPr kumimoji="0" lang="vi-VN" alt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Backspace</a:t>
            </a:r>
            <a:r>
              <a:rPr kumimoji="0" lang="vi-VN" alt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(Phím          , phía trên phím Enter).</a:t>
            </a:r>
            <a:endParaRPr kumimoji="0" lang="vi-VN" alt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V="1">
            <a:off x="6148313" y="2311076"/>
            <a:ext cx="743806" cy="230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180983" y="2926082"/>
            <a:ext cx="3732112" cy="652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Deletet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983" y="3947914"/>
            <a:ext cx="3732112" cy="652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0983" y="4969746"/>
            <a:ext cx="3732112" cy="652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309" y="724441"/>
            <a:ext cx="860000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 4: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phầm mềm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Word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để xóa ký tự bên phải con trỏ soạn thảo, em thực hiện thao tác sau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đây?</a:t>
            </a:r>
            <a:endParaRPr lang="vi-VN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0983" y="2033516"/>
            <a:ext cx="95157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vi-VN" alt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A.    Nhấn phím </a:t>
            </a:r>
            <a:r>
              <a:rPr kumimoji="0" lang="vi-VN" alt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Backspace</a:t>
            </a:r>
            <a:r>
              <a:rPr kumimoji="0" lang="vi-VN" alt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(Phím          , phía trên phím </a:t>
            </a:r>
            <a:r>
              <a:rPr kumimoji="0" lang="vi-VN" altLang="vi-V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Enter</a:t>
            </a:r>
            <a:r>
              <a:rPr kumimoji="0" lang="vi-VN" alt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kumimoji="0" lang="vi-VN" alt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983" y="2926082"/>
            <a:ext cx="3522118" cy="652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Delete.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0983" y="3947914"/>
            <a:ext cx="3642344" cy="652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0983" y="4969746"/>
            <a:ext cx="3642344" cy="652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tabLst>
                <a:tab pos="68580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Enter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 flipV="1">
            <a:off x="6271145" y="2311076"/>
            <a:ext cx="743806" cy="230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399" y="627447"/>
            <a:ext cx="8802410" cy="523220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marL="457200">
              <a:spcBef>
                <a:spcPts val="600"/>
              </a:spcBef>
              <a:tabLst>
                <a:tab pos="36576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5: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Ê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Telex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226" y="1488715"/>
            <a:ext cx="499875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tabLst>
                <a:tab pos="3657600" algn="l"/>
                <a:tab pos="54864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   E+W                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tabLst>
                <a:tab pos="3657600" algn="l"/>
                <a:tab pos="54864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E+E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         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tabLst>
                <a:tab pos="3657600" algn="l"/>
                <a:tab pos="54864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E+F                  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tabLst>
                <a:tab pos="3657600" algn="l"/>
                <a:tab pos="54864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E+S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65529" y="2554980"/>
            <a:ext cx="805218" cy="8188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463" y="513242"/>
            <a:ext cx="6748963" cy="652486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6: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096" y="1001955"/>
            <a:ext cx="53975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  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X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	 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 			      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J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03619" y="3169140"/>
            <a:ext cx="800143" cy="846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9920" y="1262257"/>
            <a:ext cx="9756969" cy="2286161"/>
          </a:xfrm>
          <a:prstGeom prst="rect">
            <a:avLst/>
          </a:prstGeom>
          <a:solidFill>
            <a:schemeClr val="tx2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5: </a:t>
            </a:r>
          </a:p>
          <a:p>
            <a:pPr algn="ctr"/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 </a:t>
            </a:r>
            <a:endParaRPr lang="vi-VN" sz="5400" b="1" dirty="0">
              <a:ln w="11430"/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32427" y="584838"/>
            <a:ext cx="8862701" cy="2920367"/>
            <a:chOff x="1336675" y="748823"/>
            <a:chExt cx="7532555" cy="2921000"/>
          </a:xfrm>
        </p:grpSpPr>
        <p:pic>
          <p:nvPicPr>
            <p:cNvPr id="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748823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3864421" y="773594"/>
              <a:ext cx="5004809" cy="1143248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32428" y="2667003"/>
            <a:ext cx="9017482" cy="1424940"/>
            <a:chOff x="1336675" y="2557463"/>
            <a:chExt cx="7797800" cy="1425575"/>
          </a:xfrm>
        </p:grpSpPr>
        <p:pic>
          <p:nvPicPr>
            <p:cNvPr id="9" name="Picture 6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940314" y="2557463"/>
              <a:ext cx="5194161" cy="13283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lề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err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.  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87208" y="3337563"/>
            <a:ext cx="8862701" cy="3099436"/>
            <a:chOff x="1462426" y="3337721"/>
            <a:chExt cx="6844053" cy="3098801"/>
          </a:xfrm>
        </p:grpSpPr>
        <p:pic>
          <p:nvPicPr>
            <p:cNvPr id="12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21"/>
              <a:ext cx="6844053" cy="30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3705617" y="4780462"/>
              <a:ext cx="4600862" cy="14789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Word.</a:t>
              </a:r>
            </a:p>
          </p:txBody>
        </p:sp>
      </p:grpSp>
      <p:pic>
        <p:nvPicPr>
          <p:cNvPr id="14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52" y="2223137"/>
            <a:ext cx="4096544" cy="22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14"/>
          <p:cNvSpPr txBox="1">
            <a:spLocks/>
          </p:cNvSpPr>
          <p:nvPr/>
        </p:nvSpPr>
        <p:spPr>
          <a:xfrm>
            <a:off x="8519160" y="6356987"/>
            <a:ext cx="2773680" cy="3657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3C6CE151-AFEE-4C8C-A8A3-6B4351CF44D2}" type="slidenum">
              <a:rPr lang="en-US" sz="28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60_Foster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619</Words>
  <Application>Microsoft Office PowerPoint</Application>
  <PresentationFormat>Custom</PresentationFormat>
  <Paragraphs>108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 new roman</vt:lpstr>
      <vt:lpstr>Calibri</vt:lpstr>
      <vt:lpstr>Times New Roman</vt:lpstr>
      <vt:lpstr>Barlow Condensed</vt:lpstr>
      <vt:lpstr>Arial</vt:lpstr>
      <vt:lpstr>0060_Foster_Template_SlidesMania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modified xsi:type="dcterms:W3CDTF">2022-02-17T14:56:38Z</dcterms:modified>
</cp:coreProperties>
</file>